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  <p:sldMasterId id="2147483795" r:id="rId2"/>
  </p:sldMasterIdLst>
  <p:sldIdLst>
    <p:sldId id="264" r:id="rId3"/>
    <p:sldId id="258" r:id="rId4"/>
    <p:sldId id="259" r:id="rId5"/>
    <p:sldId id="269" r:id="rId6"/>
    <p:sldId id="266" r:id="rId7"/>
    <p:sldId id="289" r:id="rId8"/>
    <p:sldId id="299" r:id="rId9"/>
    <p:sldId id="290" r:id="rId10"/>
    <p:sldId id="268" r:id="rId11"/>
    <p:sldId id="296" r:id="rId12"/>
    <p:sldId id="305" r:id="rId13"/>
    <p:sldId id="287" r:id="rId14"/>
    <p:sldId id="304" r:id="rId15"/>
    <p:sldId id="292" r:id="rId16"/>
    <p:sldId id="295" r:id="rId17"/>
  </p:sldIdLst>
  <p:sldSz cx="12192000" cy="6858000"/>
  <p:notesSz cx="6858000" cy="9144000"/>
  <p:custDataLst>
    <p:tags r:id="rId1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页" id="{43B2A99B-FB53-4EFA-B538-FA534FCB180A}">
          <p14:sldIdLst>
            <p14:sldId id="264"/>
          </p14:sldIdLst>
        </p14:section>
        <p14:section name="目录页" id="{D54A56FE-0040-4927-B044-B622B49C251C}">
          <p14:sldIdLst>
            <p14:sldId id="258"/>
          </p14:sldIdLst>
        </p14:section>
        <p14:section name="转场页" id="{F3FBFBC5-B209-46F0-9592-5C4729DE7900}">
          <p14:sldIdLst>
            <p14:sldId id="259"/>
            <p14:sldId id="269"/>
            <p14:sldId id="266"/>
            <p14:sldId id="289"/>
            <p14:sldId id="299"/>
            <p14:sldId id="290"/>
          </p14:sldIdLst>
        </p14:section>
        <p14:section name="内容页" id="{BE09B06C-75C3-416E-851D-1701E0A87808}">
          <p14:sldIdLst>
            <p14:sldId id="268"/>
            <p14:sldId id="296"/>
            <p14:sldId id="305"/>
            <p14:sldId id="287"/>
            <p14:sldId id="304"/>
            <p14:sldId id="292"/>
            <p14:sldId id="295"/>
          </p14:sldIdLst>
        </p14:section>
        <p14:section name="结尾页" id="{E7B92867-73B4-4047-BCE4-9BD40686A84D}">
          <p14:sldIdLst/>
        </p14:section>
        <p14:section name="使用技巧" id="{4F8DE08A-3FE7-4EFE-8631-1BF5429A857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38" userDrawn="1">
          <p15:clr>
            <a:srgbClr val="A4A3A4"/>
          </p15:clr>
        </p15:guide>
        <p15:guide id="4" pos="7219" userDrawn="1">
          <p15:clr>
            <a:srgbClr val="A4A3A4"/>
          </p15:clr>
        </p15:guide>
        <p15:guide id="5" orient="horz" pos="3430" userDrawn="1">
          <p15:clr>
            <a:srgbClr val="A4A3A4"/>
          </p15:clr>
        </p15:guide>
        <p15:guide id="6" orient="horz" pos="712" userDrawn="1">
          <p15:clr>
            <a:srgbClr val="A4A3A4"/>
          </p15:clr>
        </p15:guide>
        <p15:guide id="7" orient="horz" pos="3952" userDrawn="1">
          <p15:clr>
            <a:srgbClr val="A4A3A4"/>
          </p15:clr>
        </p15:guide>
        <p15:guide id="8" orient="horz" pos="311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BCD7"/>
    <a:srgbClr val="8BC7DF"/>
    <a:srgbClr val="54ADD0"/>
    <a:srgbClr val="45A4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57" autoAdjust="0"/>
    <p:restoredTop sz="94660"/>
  </p:normalViewPr>
  <p:slideViewPr>
    <p:cSldViewPr snapToGrid="0">
      <p:cViewPr>
        <p:scale>
          <a:sx n="70" d="100"/>
          <a:sy n="70" d="100"/>
        </p:scale>
        <p:origin x="974" y="610"/>
      </p:cViewPr>
      <p:guideLst>
        <p:guide orient="horz" pos="2160"/>
        <p:guide pos="3840"/>
        <p:guide pos="438"/>
        <p:guide pos="7219"/>
        <p:guide orient="horz" pos="3430"/>
        <p:guide orient="horz" pos="712"/>
        <p:guide orient="horz" pos="3952"/>
        <p:guide orient="horz" pos="311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jpg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microsoft.com/office/2007/relationships/hdphoto" Target="../media/hdphoto2.wdp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页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1">
            <a:extLst>
              <a:ext uri="{FF2B5EF4-FFF2-40B4-BE49-F238E27FC236}">
                <a16:creationId xmlns:a16="http://schemas.microsoft.com/office/drawing/2014/main" id="{A20FBC72-4696-4972-98EF-358E66BDB8D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lgDash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1" y="1267730"/>
            <a:ext cx="1920240" cy="731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grpSp>
        <p:nvGrpSpPr>
          <p:cNvPr id="4" name="Group 3"/>
          <p:cNvGrpSpPr/>
          <p:nvPr/>
        </p:nvGrpSpPr>
        <p:grpSpPr>
          <a:xfrm>
            <a:off x="5234941" y="1267730"/>
            <a:ext cx="172212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prstDash val="lgDash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prstDash val="lgDash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prstDash val="lgDash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61708" y="2786498"/>
            <a:ext cx="9068586" cy="1200329"/>
          </a:xfrm>
        </p:spPr>
        <p:txBody>
          <a:bodyPr tIns="45720" bIns="45720" anchor="ctr"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7200" b="0" kern="1200" cap="all" spc="-100" baseline="0" dirty="0">
                <a:solidFill>
                  <a:schemeClr val="tx2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2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Microsoft YaHei UI" panose="020B0503020204020204" pitchFamily="34" charset="-122"/>
              </a:rPr>
              <a:t>淡蓝色小清新模板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66F6B961-7B52-40B8-877E-319A567D4787}"/>
              </a:ext>
            </a:extLst>
          </p:cNvPr>
          <p:cNvSpPr/>
          <p:nvPr userDrawn="1"/>
        </p:nvSpPr>
        <p:spPr>
          <a:xfrm>
            <a:off x="4780599" y="4488957"/>
            <a:ext cx="2630805" cy="366633"/>
          </a:xfrm>
          <a:prstGeom prst="roundRect">
            <a:avLst>
              <a:gd name="adj" fmla="val 0"/>
            </a:avLst>
          </a:prstGeom>
          <a:noFill/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spc="300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Microsoft YaHei UI" panose="020B0503020204020204" pitchFamily="34" charset="-122"/>
            </a:endParaRPr>
          </a:p>
        </p:txBody>
      </p:sp>
      <p:sp>
        <p:nvSpPr>
          <p:cNvPr id="24" name="文本占位符 21">
            <a:extLst>
              <a:ext uri="{FF2B5EF4-FFF2-40B4-BE49-F238E27FC236}">
                <a16:creationId xmlns:a16="http://schemas.microsoft.com/office/drawing/2014/main" id="{B4F35711-B541-411A-BD8D-EF56EA1999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0599" y="4557044"/>
            <a:ext cx="2630805" cy="271164"/>
          </a:xfrm>
        </p:spPr>
        <p:txBody>
          <a:bodyPr>
            <a:spAutoFit/>
          </a:bodyPr>
          <a:lstStyle>
            <a:lvl1pPr marL="0" marR="0" indent="0" algn="ctr" defTabSz="457200" rtl="0" eaLnBrk="1" fontAlgn="auto" latinLnBrk="0" hangingPunct="1">
              <a:lnSpc>
                <a:spcPct val="8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af-ZA" altLang="zh-CN" sz="1400" b="1" kern="1200" cap="all" spc="300" noProof="0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all" spc="300" normalizeH="0" baseline="0" noProof="0">
                <a:ln>
                  <a:noFill/>
                </a:ln>
                <a:solidFill>
                  <a:srgbClr val="97BCD7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rPr>
              <a:t>汇报人：</a:t>
            </a:r>
            <a:r>
              <a:rPr kumimoji="0" lang="af-ZA" altLang="zh-CN" sz="1400" b="1" i="0" u="none" strike="noStrike" kern="1200" cap="all" spc="300" normalizeH="0" baseline="0" noProof="0">
                <a:ln>
                  <a:noFill/>
                </a:ln>
                <a:solidFill>
                  <a:srgbClr val="97BCD7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rPr>
              <a:t>O</a:t>
            </a:r>
            <a:r>
              <a:rPr kumimoji="0" lang="af-ZA" altLang="zh-CN" sz="1400" b="1" i="0" u="none" strike="noStrike" kern="1200" cap="none" spc="300" normalizeH="0" baseline="0" noProof="0">
                <a:ln>
                  <a:noFill/>
                </a:ln>
                <a:solidFill>
                  <a:srgbClr val="97BCD7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rPr>
              <a:t>ffice</a:t>
            </a:r>
            <a:r>
              <a:rPr kumimoji="0" lang="af-ZA" altLang="zh-CN" sz="1400" b="1" i="0" u="none" strike="noStrike" kern="1200" cap="all" spc="300" normalizeH="0" baseline="0" noProof="0">
                <a:ln>
                  <a:noFill/>
                </a:ln>
                <a:solidFill>
                  <a:srgbClr val="97BCD7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rPr>
              <a:t>PLUS</a:t>
            </a:r>
            <a:endParaRPr kumimoji="0" lang="af-ZA" altLang="zh-CN" sz="1400" b="1" i="0" u="none" strike="noStrike" kern="1200" cap="all" spc="300" normalizeH="0" baseline="0" noProof="0" dirty="0">
              <a:ln>
                <a:noFill/>
              </a:ln>
              <a:solidFill>
                <a:srgbClr val="97BCD7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Microsoft YaHei UI" panose="020B0503020204020204" pitchFamily="34" charset="-122"/>
            </a:endParaRPr>
          </a:p>
        </p:txBody>
      </p:sp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92A7542F-4DAA-417F-9F59-0264BC9BAEF1}"/>
              </a:ext>
            </a:extLst>
          </p:cNvPr>
          <p:cNvSpPr/>
          <p:nvPr userDrawn="1"/>
        </p:nvSpPr>
        <p:spPr>
          <a:xfrm>
            <a:off x="5969000" y="1485900"/>
            <a:ext cx="254000" cy="218966"/>
          </a:xfrm>
          <a:prstGeom prst="triangl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Microsoft YaHei UI" panose="020B0503020204020204" pitchFamily="34" charset="-122"/>
            </a:endParaRPr>
          </a:p>
        </p:txBody>
      </p:sp>
      <p:sp>
        <p:nvSpPr>
          <p:cNvPr id="26" name="等腰三角形 25">
            <a:extLst>
              <a:ext uri="{FF2B5EF4-FFF2-40B4-BE49-F238E27FC236}">
                <a16:creationId xmlns:a16="http://schemas.microsoft.com/office/drawing/2014/main" id="{DD4DFDB6-2877-436A-9DCE-DA1BBBF5C13D}"/>
              </a:ext>
            </a:extLst>
          </p:cNvPr>
          <p:cNvSpPr/>
          <p:nvPr userDrawn="1"/>
        </p:nvSpPr>
        <p:spPr>
          <a:xfrm rot="13414068">
            <a:off x="8153111" y="2205028"/>
            <a:ext cx="342411" cy="295182"/>
          </a:xfrm>
          <a:prstGeom prst="triangl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Microsoft YaHei UI" panose="020B0503020204020204" pitchFamily="34" charset="-122"/>
            </a:endParaRPr>
          </a:p>
        </p:txBody>
      </p:sp>
      <p:sp>
        <p:nvSpPr>
          <p:cNvPr id="27" name="等腰三角形 26">
            <a:extLst>
              <a:ext uri="{FF2B5EF4-FFF2-40B4-BE49-F238E27FC236}">
                <a16:creationId xmlns:a16="http://schemas.microsoft.com/office/drawing/2014/main" id="{5459029D-038F-468E-BE16-58EEEB366E1D}"/>
              </a:ext>
            </a:extLst>
          </p:cNvPr>
          <p:cNvSpPr/>
          <p:nvPr userDrawn="1"/>
        </p:nvSpPr>
        <p:spPr>
          <a:xfrm rot="18324787">
            <a:off x="8767265" y="4003190"/>
            <a:ext cx="377323" cy="325278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Microsoft YaHei UI" panose="020B0503020204020204" pitchFamily="34" charset="-122"/>
            </a:endParaRPr>
          </a:p>
        </p:txBody>
      </p:sp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6CAE9352-4100-4789-B0A2-C9CF08CDE93B}"/>
              </a:ext>
            </a:extLst>
          </p:cNvPr>
          <p:cNvSpPr/>
          <p:nvPr userDrawn="1"/>
        </p:nvSpPr>
        <p:spPr>
          <a:xfrm rot="20359308">
            <a:off x="8325969" y="4132646"/>
            <a:ext cx="200107" cy="172505"/>
          </a:xfrm>
          <a:prstGeom prst="triangle">
            <a:avLst/>
          </a:prstGeom>
          <a:noFill/>
          <a:ln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Microsoft YaHei UI" panose="020B0503020204020204" pitchFamily="34" charset="-122"/>
            </a:endParaRPr>
          </a:p>
        </p:txBody>
      </p:sp>
      <p:sp>
        <p:nvSpPr>
          <p:cNvPr id="29" name="等腰三角形 28">
            <a:extLst>
              <a:ext uri="{FF2B5EF4-FFF2-40B4-BE49-F238E27FC236}">
                <a16:creationId xmlns:a16="http://schemas.microsoft.com/office/drawing/2014/main" id="{B8D14FFD-B2C2-48F5-BBCE-45BDE0B2772E}"/>
              </a:ext>
            </a:extLst>
          </p:cNvPr>
          <p:cNvSpPr/>
          <p:nvPr userDrawn="1"/>
        </p:nvSpPr>
        <p:spPr>
          <a:xfrm rot="8456740">
            <a:off x="3331556" y="2084628"/>
            <a:ext cx="392436" cy="338306"/>
          </a:xfrm>
          <a:prstGeom prst="triangle">
            <a:avLst/>
          </a:prstGeom>
          <a:noFill/>
          <a:ln>
            <a:solidFill>
              <a:schemeClr val="tx2">
                <a:alpha val="3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Microsoft YaHei UI" panose="020B0503020204020204" pitchFamily="34" charset="-122"/>
            </a:endParaRPr>
          </a:p>
        </p:txBody>
      </p:sp>
      <p:sp>
        <p:nvSpPr>
          <p:cNvPr id="30" name="等腰三角形 29">
            <a:extLst>
              <a:ext uri="{FF2B5EF4-FFF2-40B4-BE49-F238E27FC236}">
                <a16:creationId xmlns:a16="http://schemas.microsoft.com/office/drawing/2014/main" id="{89E4053E-377E-4B35-BAB4-9A9EE1A3E717}"/>
              </a:ext>
            </a:extLst>
          </p:cNvPr>
          <p:cNvSpPr/>
          <p:nvPr userDrawn="1"/>
        </p:nvSpPr>
        <p:spPr>
          <a:xfrm rot="1685486">
            <a:off x="3588698" y="4418080"/>
            <a:ext cx="377323" cy="325278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Microsoft YaHei UI" panose="020B0503020204020204" pitchFamily="34" charset="-122"/>
            </a:endParaRPr>
          </a:p>
        </p:txBody>
      </p:sp>
      <p:sp>
        <p:nvSpPr>
          <p:cNvPr id="31" name="等腰三角形 30">
            <a:extLst>
              <a:ext uri="{FF2B5EF4-FFF2-40B4-BE49-F238E27FC236}">
                <a16:creationId xmlns:a16="http://schemas.microsoft.com/office/drawing/2014/main" id="{C351ED9F-9722-489F-85D9-C28188CC6C06}"/>
              </a:ext>
            </a:extLst>
          </p:cNvPr>
          <p:cNvSpPr/>
          <p:nvPr userDrawn="1"/>
        </p:nvSpPr>
        <p:spPr>
          <a:xfrm rot="2836311">
            <a:off x="2315896" y="4013866"/>
            <a:ext cx="227372" cy="196010"/>
          </a:xfrm>
          <a:prstGeom prst="triangle">
            <a:avLst/>
          </a:prstGeom>
          <a:noFill/>
          <a:ln>
            <a:solidFill>
              <a:schemeClr val="tx2">
                <a:alpha val="3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Microsoft YaHei UI" panose="020B0503020204020204" pitchFamily="3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图文版式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1587FED-C93C-4577-BCC8-2BED00C3A2E8}"/>
              </a:ext>
            </a:extLst>
          </p:cNvPr>
          <p:cNvGrpSpPr/>
          <p:nvPr userDrawn="1"/>
        </p:nvGrpSpPr>
        <p:grpSpPr>
          <a:xfrm>
            <a:off x="298336" y="318179"/>
            <a:ext cx="11595329" cy="6221641"/>
            <a:chOff x="451527" y="396872"/>
            <a:chExt cx="11595329" cy="6221641"/>
          </a:xfrm>
        </p:grpSpPr>
        <p:sp>
          <p:nvSpPr>
            <p:cNvPr id="3" name="Rectangle 9">
              <a:extLst>
                <a:ext uri="{FF2B5EF4-FFF2-40B4-BE49-F238E27FC236}">
                  <a16:creationId xmlns:a16="http://schemas.microsoft.com/office/drawing/2014/main" id="{E402E419-C2A8-4C1B-B6C7-6FD7935DEC7E}"/>
                </a:ext>
              </a:extLst>
            </p:cNvPr>
            <p:cNvSpPr/>
            <p:nvPr userDrawn="1"/>
          </p:nvSpPr>
          <p:spPr>
            <a:xfrm>
              <a:off x="451527" y="396872"/>
              <a:ext cx="11595329" cy="6221641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</a:ln>
            <a:effectLst>
              <a:outerShdw blurRad="101600" sx="102000" sy="102000" algn="ctr" rotWithShape="0">
                <a:prstClr val="black">
                  <a:alpha val="20000"/>
                </a:prstClr>
              </a:outerShdw>
              <a:softEdge rad="0"/>
            </a:effectLst>
          </p:spPr>
        </p:sp>
        <p:sp>
          <p:nvSpPr>
            <p:cNvPr id="4" name="Rectangle 10">
              <a:extLst>
                <a:ext uri="{FF2B5EF4-FFF2-40B4-BE49-F238E27FC236}">
                  <a16:creationId xmlns:a16="http://schemas.microsoft.com/office/drawing/2014/main" id="{640CC1AC-4515-4D90-A387-2E4FDD7B9335}"/>
                </a:ext>
              </a:extLst>
            </p:cNvPr>
            <p:cNvSpPr/>
            <p:nvPr userDrawn="1"/>
          </p:nvSpPr>
          <p:spPr>
            <a:xfrm>
              <a:off x="620961" y="594138"/>
              <a:ext cx="11256461" cy="5827108"/>
            </a:xfrm>
            <a:prstGeom prst="rect">
              <a:avLst/>
            </a:prstGeom>
            <a:noFill/>
            <a:ln w="6350" cap="sq" cmpd="sng" algn="ctr">
              <a:solidFill>
                <a:schemeClr val="accent1"/>
              </a:solidFill>
              <a:prstDash val="lgDash"/>
              <a:miter lim="800000"/>
            </a:ln>
            <a:effectLst/>
          </p:spPr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5BF481F-34CA-4022-AD75-F37A7BF7FF1C}"/>
              </a:ext>
            </a:extLst>
          </p:cNvPr>
          <p:cNvGrpSpPr/>
          <p:nvPr userDrawn="1"/>
        </p:nvGrpSpPr>
        <p:grpSpPr>
          <a:xfrm>
            <a:off x="4261871" y="342798"/>
            <a:ext cx="3668259" cy="1028802"/>
            <a:chOff x="4194165" y="-2"/>
            <a:chExt cx="3632220" cy="1553371"/>
          </a:xfrm>
        </p:grpSpPr>
        <p:sp>
          <p:nvSpPr>
            <p:cNvPr id="11" name="Rectangle 14">
              <a:extLst>
                <a:ext uri="{FF2B5EF4-FFF2-40B4-BE49-F238E27FC236}">
                  <a16:creationId xmlns:a16="http://schemas.microsoft.com/office/drawing/2014/main" id="{86E34B7C-FC01-4C1F-85F5-C5CD26702BA3}"/>
                </a:ext>
              </a:extLst>
            </p:cNvPr>
            <p:cNvSpPr/>
            <p:nvPr/>
          </p:nvSpPr>
          <p:spPr>
            <a:xfrm>
              <a:off x="4194165" y="-2"/>
              <a:ext cx="3632220" cy="1553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sz="1400"/>
            </a:p>
          </p:txBody>
        </p:sp>
        <p:grpSp>
          <p:nvGrpSpPr>
            <p:cNvPr id="12" name="Group 3">
              <a:extLst>
                <a:ext uri="{FF2B5EF4-FFF2-40B4-BE49-F238E27FC236}">
                  <a16:creationId xmlns:a16="http://schemas.microsoft.com/office/drawing/2014/main" id="{873FEE86-A34C-46DE-8453-547D6656227B}"/>
                </a:ext>
              </a:extLst>
            </p:cNvPr>
            <p:cNvGrpSpPr/>
            <p:nvPr/>
          </p:nvGrpSpPr>
          <p:grpSpPr>
            <a:xfrm>
              <a:off x="4381541" y="30945"/>
              <a:ext cx="3257468" cy="1227252"/>
              <a:chOff x="5318306" y="1386268"/>
              <a:chExt cx="1567331" cy="645295"/>
            </a:xfrm>
          </p:grpSpPr>
          <p:cxnSp>
            <p:nvCxnSpPr>
              <p:cNvPr id="13" name="Straight Connector 16">
                <a:extLst>
                  <a:ext uri="{FF2B5EF4-FFF2-40B4-BE49-F238E27FC236}">
                    <a16:creationId xmlns:a16="http://schemas.microsoft.com/office/drawing/2014/main" id="{022F763E-2B50-4F35-8940-6B1CFD043FE1}"/>
                  </a:ext>
                </a:extLst>
              </p:cNvPr>
              <p:cNvCxnSpPr/>
              <p:nvPr/>
            </p:nvCxnSpPr>
            <p:spPr>
              <a:xfrm>
                <a:off x="5318306" y="1386268"/>
                <a:ext cx="0" cy="640080"/>
              </a:xfrm>
              <a:prstGeom prst="lin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accent1"/>
                </a:solidFill>
                <a:prstDash val="lgDash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7">
                <a:extLst>
                  <a:ext uri="{FF2B5EF4-FFF2-40B4-BE49-F238E27FC236}">
                    <a16:creationId xmlns:a16="http://schemas.microsoft.com/office/drawing/2014/main" id="{BAF9A959-0F21-4AAB-98A5-3B00842DF693}"/>
                  </a:ext>
                </a:extLst>
              </p:cNvPr>
              <p:cNvCxnSpPr/>
              <p:nvPr/>
            </p:nvCxnSpPr>
            <p:spPr>
              <a:xfrm>
                <a:off x="6885637" y="1386268"/>
                <a:ext cx="0" cy="640080"/>
              </a:xfrm>
              <a:prstGeom prst="lin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accent1"/>
                </a:solidFill>
                <a:prstDash val="lgDash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8">
                <a:extLst>
                  <a:ext uri="{FF2B5EF4-FFF2-40B4-BE49-F238E27FC236}">
                    <a16:creationId xmlns:a16="http://schemas.microsoft.com/office/drawing/2014/main" id="{118A7D87-CC05-4207-AAC7-DD7BAB3EE56B}"/>
                  </a:ext>
                </a:extLst>
              </p:cNvPr>
              <p:cNvCxnSpPr/>
              <p:nvPr/>
            </p:nvCxnSpPr>
            <p:spPr>
              <a:xfrm>
                <a:off x="5318306" y="2031563"/>
                <a:ext cx="1567331" cy="0"/>
              </a:xfrm>
              <a:prstGeom prst="lin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accent1"/>
                </a:solidFill>
                <a:prstDash val="lgDash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文本占位符 58">
            <a:extLst>
              <a:ext uri="{FF2B5EF4-FFF2-40B4-BE49-F238E27FC236}">
                <a16:creationId xmlns:a16="http://schemas.microsoft.com/office/drawing/2014/main" id="{8F1FE0F6-66E4-43A7-93C2-C3FDC8A271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40628" y="572864"/>
            <a:ext cx="2510744" cy="603242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8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altLang="zh-CN" sz="4000" b="1" i="0" u="none" strike="noStrike" kern="1200" cap="all" spc="-10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all" spc="-10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工作业绩</a:t>
            </a:r>
            <a:endParaRPr kumimoji="0" lang="en-US" altLang="zh-CN" sz="4000" b="1" i="0" u="none" strike="noStrike" kern="1200" cap="all" spc="-10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5CEDD0D-F16B-484C-8972-F4B6FB348E49}"/>
              </a:ext>
            </a:extLst>
          </p:cNvPr>
          <p:cNvSpPr/>
          <p:nvPr userDrawn="1"/>
        </p:nvSpPr>
        <p:spPr>
          <a:xfrm>
            <a:off x="660400" y="2190072"/>
            <a:ext cx="10858500" cy="34094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Microsoft YaHei UI" panose="020B0503020204020204" pitchFamily="34" charset="-122"/>
            </a:endParaRPr>
          </a:p>
        </p:txBody>
      </p:sp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6C212A2E-5D2F-42C1-8AE1-9470226C7A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75170" y="1873975"/>
            <a:ext cx="4041660" cy="4041660"/>
          </a:xfrm>
          <a:custGeom>
            <a:avLst/>
            <a:gdLst>
              <a:gd name="connsiteX0" fmla="*/ 1021237 w 2042474"/>
              <a:gd name="connsiteY0" fmla="*/ 0 h 2042474"/>
              <a:gd name="connsiteX1" fmla="*/ 2042474 w 2042474"/>
              <a:gd name="connsiteY1" fmla="*/ 1021237 h 2042474"/>
              <a:gd name="connsiteX2" fmla="*/ 1021237 w 2042474"/>
              <a:gd name="connsiteY2" fmla="*/ 2042474 h 2042474"/>
              <a:gd name="connsiteX3" fmla="*/ 0 w 2042474"/>
              <a:gd name="connsiteY3" fmla="*/ 1021237 h 2042474"/>
              <a:gd name="connsiteX4" fmla="*/ 1021237 w 2042474"/>
              <a:gd name="connsiteY4" fmla="*/ 0 h 20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2474" h="2042474">
                <a:moveTo>
                  <a:pt x="1021237" y="0"/>
                </a:moveTo>
                <a:cubicBezTo>
                  <a:pt x="1585251" y="0"/>
                  <a:pt x="2042474" y="457223"/>
                  <a:pt x="2042474" y="1021237"/>
                </a:cubicBezTo>
                <a:cubicBezTo>
                  <a:pt x="2042474" y="1585251"/>
                  <a:pt x="1585251" y="2042474"/>
                  <a:pt x="1021237" y="2042474"/>
                </a:cubicBezTo>
                <a:cubicBezTo>
                  <a:pt x="457223" y="2042474"/>
                  <a:pt x="0" y="1585251"/>
                  <a:pt x="0" y="1021237"/>
                </a:cubicBezTo>
                <a:cubicBezTo>
                  <a:pt x="0" y="457223"/>
                  <a:pt x="457223" y="0"/>
                  <a:pt x="1021237" y="0"/>
                </a:cubicBez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>
                <a:solidFill>
                  <a:schemeClr val="l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defRPr>
            </a:lvl1pPr>
          </a:lstStyle>
          <a:p>
            <a:pPr marL="0" lvl="0" algn="ctr" defTabSz="45720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765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底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1">
            <a:extLst>
              <a:ext uri="{FF2B5EF4-FFF2-40B4-BE49-F238E27FC236}">
                <a16:creationId xmlns:a16="http://schemas.microsoft.com/office/drawing/2014/main" id="{A20FBC72-4696-4972-98EF-358E66BDB8D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69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accent1"/>
            </a:solidFill>
            <a:prstDash val="lgDash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grpSp>
        <p:nvGrpSpPr>
          <p:cNvPr id="4" name="Group 3"/>
          <p:cNvGrpSpPr/>
          <p:nvPr/>
        </p:nvGrpSpPr>
        <p:grpSpPr>
          <a:xfrm>
            <a:off x="5234940" y="1267730"/>
            <a:ext cx="172212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/>
              </a:solidFill>
              <a:prstDash val="lgDash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/>
              </a:solidFill>
              <a:prstDash val="lgDash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/>
              </a:solidFill>
              <a:prstDash val="lgDash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61708" y="2601833"/>
            <a:ext cx="9068586" cy="1569660"/>
          </a:xfrm>
        </p:spPr>
        <p:txBody>
          <a:bodyPr tIns="45720" bIns="45720" anchor="ctr"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96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6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谢谢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4DDD79C4-180D-43C7-8569-5AC31499809A}"/>
              </a:ext>
            </a:extLst>
          </p:cNvPr>
          <p:cNvSpPr/>
          <p:nvPr userDrawn="1"/>
        </p:nvSpPr>
        <p:spPr>
          <a:xfrm>
            <a:off x="5969000" y="1485900"/>
            <a:ext cx="254000" cy="218966"/>
          </a:xfrm>
          <a:prstGeom prst="triangl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Microsoft YaHei UI" panose="020B0503020204020204" pitchFamily="34" charset="-122"/>
            </a:endParaRPr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6B46B669-BE26-4DF7-8865-7F201717C5C4}"/>
              </a:ext>
            </a:extLst>
          </p:cNvPr>
          <p:cNvSpPr/>
          <p:nvPr userDrawn="1"/>
        </p:nvSpPr>
        <p:spPr>
          <a:xfrm rot="13414068">
            <a:off x="8153111" y="2205028"/>
            <a:ext cx="342411" cy="295182"/>
          </a:xfrm>
          <a:prstGeom prst="triangl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Microsoft YaHei UI" panose="020B0503020204020204" pitchFamily="34" charset="-122"/>
            </a:endParaRPr>
          </a:p>
        </p:txBody>
      </p:sp>
      <p:sp>
        <p:nvSpPr>
          <p:cNvPr id="14" name="等腰三角形 13">
            <a:extLst>
              <a:ext uri="{FF2B5EF4-FFF2-40B4-BE49-F238E27FC236}">
                <a16:creationId xmlns:a16="http://schemas.microsoft.com/office/drawing/2014/main" id="{30470258-B1E7-4D5F-A3BB-B0E742EF0D31}"/>
              </a:ext>
            </a:extLst>
          </p:cNvPr>
          <p:cNvSpPr/>
          <p:nvPr userDrawn="1"/>
        </p:nvSpPr>
        <p:spPr>
          <a:xfrm rot="18324787">
            <a:off x="8767265" y="4003190"/>
            <a:ext cx="377323" cy="325278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Microsoft YaHei UI" panose="020B0503020204020204" pitchFamily="34" charset="-122"/>
            </a:endParaRPr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B60E7725-2669-4357-8006-A372C28E2CAB}"/>
              </a:ext>
            </a:extLst>
          </p:cNvPr>
          <p:cNvSpPr/>
          <p:nvPr userDrawn="1"/>
        </p:nvSpPr>
        <p:spPr>
          <a:xfrm rot="20359308">
            <a:off x="8325969" y="4132646"/>
            <a:ext cx="200107" cy="172505"/>
          </a:xfrm>
          <a:prstGeom prst="triangle">
            <a:avLst/>
          </a:prstGeom>
          <a:noFill/>
          <a:ln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Microsoft YaHei UI" panose="020B0503020204020204" pitchFamily="34" charset="-122"/>
            </a:endParaRPr>
          </a:p>
        </p:txBody>
      </p:sp>
      <p:sp>
        <p:nvSpPr>
          <p:cNvPr id="20" name="等腰三角形 19">
            <a:extLst>
              <a:ext uri="{FF2B5EF4-FFF2-40B4-BE49-F238E27FC236}">
                <a16:creationId xmlns:a16="http://schemas.microsoft.com/office/drawing/2014/main" id="{7B0EBF51-4054-4BD0-9B09-C3608F0E1E8E}"/>
              </a:ext>
            </a:extLst>
          </p:cNvPr>
          <p:cNvSpPr/>
          <p:nvPr userDrawn="1"/>
        </p:nvSpPr>
        <p:spPr>
          <a:xfrm rot="8456740">
            <a:off x="3331556" y="2084628"/>
            <a:ext cx="392436" cy="338306"/>
          </a:xfrm>
          <a:prstGeom prst="triangle">
            <a:avLst/>
          </a:prstGeom>
          <a:noFill/>
          <a:ln>
            <a:solidFill>
              <a:schemeClr val="tx2">
                <a:alpha val="3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Microsoft YaHei UI" panose="020B0503020204020204" pitchFamily="34" charset="-122"/>
            </a:endParaRPr>
          </a:p>
        </p:txBody>
      </p:sp>
      <p:sp>
        <p:nvSpPr>
          <p:cNvPr id="21" name="等腰三角形 20">
            <a:extLst>
              <a:ext uri="{FF2B5EF4-FFF2-40B4-BE49-F238E27FC236}">
                <a16:creationId xmlns:a16="http://schemas.microsoft.com/office/drawing/2014/main" id="{E09D4220-31F9-4182-AB3F-61AD4677F71F}"/>
              </a:ext>
            </a:extLst>
          </p:cNvPr>
          <p:cNvSpPr/>
          <p:nvPr userDrawn="1"/>
        </p:nvSpPr>
        <p:spPr>
          <a:xfrm rot="1685486">
            <a:off x="3588698" y="4418080"/>
            <a:ext cx="377323" cy="325278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Microsoft YaHei UI" panose="020B0503020204020204" pitchFamily="34" charset="-122"/>
            </a:endParaRPr>
          </a:p>
        </p:txBody>
      </p:sp>
      <p:sp>
        <p:nvSpPr>
          <p:cNvPr id="22" name="等腰三角形 21">
            <a:extLst>
              <a:ext uri="{FF2B5EF4-FFF2-40B4-BE49-F238E27FC236}">
                <a16:creationId xmlns:a16="http://schemas.microsoft.com/office/drawing/2014/main" id="{615CB9CA-F09E-41AE-A60F-E786CA6CFD4E}"/>
              </a:ext>
            </a:extLst>
          </p:cNvPr>
          <p:cNvSpPr/>
          <p:nvPr userDrawn="1"/>
        </p:nvSpPr>
        <p:spPr>
          <a:xfrm rot="2836311">
            <a:off x="2315896" y="4013866"/>
            <a:ext cx="227372" cy="196010"/>
          </a:xfrm>
          <a:prstGeom prst="triangle">
            <a:avLst/>
          </a:prstGeom>
          <a:noFill/>
          <a:ln>
            <a:solidFill>
              <a:schemeClr val="tx2">
                <a:alpha val="3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0998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31DD-A141-4471-BCF9-C6073EDD7E20}" type="datetimeFigureOut">
              <a:rPr lang="en-US" dirty="0"/>
              <a:t>1/9/2020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AB334A90-EB03-42F3-8859-2C2B2724C058}" type="datetimeFigureOut">
              <a:rPr lang="en-US" dirty="0"/>
              <a:t>1/9/2020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3933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Arial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雅黑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/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华文中宋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7373882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14525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35003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免费下载更多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微软官方</a:t>
            </a:r>
            <a:r>
              <a:rPr lang="en-US" altLang="zh-CN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PPT</a:t>
            </a: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模板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8" name="图片 7" descr="图片包含 室内, 文字, 纵横字谜, 物体&#10;&#10;自动生成的说明">
            <a:extLst>
              <a:ext uri="{FF2B5EF4-FFF2-40B4-BE49-F238E27FC236}">
                <a16:creationId xmlns:a16="http://schemas.microsoft.com/office/drawing/2014/main" id="{2C93A5A6-170C-429C-ADC7-10414B48ECB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998" y="1935162"/>
            <a:ext cx="2987676" cy="298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148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识图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F32EC9-ED26-45EE-9DC4-21C3241FF7A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F84124-CE71-4190-B92C-B61E496F7B7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9B45288-397E-405A-A715-DCD4FE40DCE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83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1">
            <a:extLst>
              <a:ext uri="{FF2B5EF4-FFF2-40B4-BE49-F238E27FC236}">
                <a16:creationId xmlns:a16="http://schemas.microsoft.com/office/drawing/2014/main" id="{20423857-BE2E-4187-ACF1-24C790764E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E4F641A-A6C1-4E2B-B557-D4881B379398}"/>
              </a:ext>
            </a:extLst>
          </p:cNvPr>
          <p:cNvGrpSpPr/>
          <p:nvPr userDrawn="1"/>
        </p:nvGrpSpPr>
        <p:grpSpPr>
          <a:xfrm>
            <a:off x="0" y="1592943"/>
            <a:ext cx="12191999" cy="3672114"/>
            <a:chOff x="1307870" y="1267730"/>
            <a:chExt cx="9576262" cy="4307950"/>
          </a:xfrm>
        </p:grpSpPr>
        <p:sp>
          <p:nvSpPr>
            <p:cNvPr id="5" name="Rectangle 9">
              <a:extLst>
                <a:ext uri="{FF2B5EF4-FFF2-40B4-BE49-F238E27FC236}">
                  <a16:creationId xmlns:a16="http://schemas.microsoft.com/office/drawing/2014/main" id="{2A0EDF2A-83BE-467A-9343-A12CF27F079D}"/>
                </a:ext>
              </a:extLst>
            </p:cNvPr>
            <p:cNvSpPr/>
            <p:nvPr/>
          </p:nvSpPr>
          <p:spPr>
            <a:xfrm>
              <a:off x="1307870" y="1267730"/>
              <a:ext cx="9576262" cy="4307950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</a:ln>
            <a:effectLst>
              <a:outerShdw blurRad="101600" sx="102000" sy="102000" algn="ctr" rotWithShape="0">
                <a:prstClr val="black">
                  <a:alpha val="20000"/>
                </a:prstClr>
              </a:outerShdw>
              <a:softEdge rad="0"/>
            </a:effectLst>
          </p:spPr>
          <p:txBody>
            <a:bodyPr/>
            <a:lstStyle/>
            <a:p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endParaRPr>
            </a:p>
          </p:txBody>
        </p:sp>
        <p:sp>
          <p:nvSpPr>
            <p:cNvPr id="6" name="Rectangle 10">
              <a:extLst>
                <a:ext uri="{FF2B5EF4-FFF2-40B4-BE49-F238E27FC236}">
                  <a16:creationId xmlns:a16="http://schemas.microsoft.com/office/drawing/2014/main" id="{C0653753-2D18-4B4C-A3FF-87EFE8E1FAD8}"/>
                </a:ext>
              </a:extLst>
            </p:cNvPr>
            <p:cNvSpPr/>
            <p:nvPr/>
          </p:nvSpPr>
          <p:spPr>
            <a:xfrm>
              <a:off x="1447802" y="1463277"/>
              <a:ext cx="9296400" cy="3916857"/>
            </a:xfrm>
            <a:prstGeom prst="rect">
              <a:avLst/>
            </a:prstGeom>
            <a:noFill/>
            <a:ln w="6350" cap="sq" cmpd="sng" algn="ctr">
              <a:solidFill>
                <a:schemeClr val="tx1">
                  <a:lumMod val="75000"/>
                  <a:lumOff val="25000"/>
                </a:schemeClr>
              </a:solidFill>
              <a:prstDash val="lgDash"/>
              <a:miter lim="800000"/>
            </a:ln>
            <a:effectLst/>
          </p:spPr>
          <p:txBody>
            <a:bodyPr/>
            <a:lstStyle/>
            <a:p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endParaRPr>
            </a:p>
          </p:txBody>
        </p:sp>
      </p:grp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BED1B2E5-DAB1-44A3-9F3B-7CC397A8E154}"/>
              </a:ext>
            </a:extLst>
          </p:cNvPr>
          <p:cNvSpPr/>
          <p:nvPr userDrawn="1"/>
        </p:nvSpPr>
        <p:spPr>
          <a:xfrm rot="785845">
            <a:off x="3601666" y="1954439"/>
            <a:ext cx="254000" cy="218966"/>
          </a:xfrm>
          <a:prstGeom prst="triangl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Microsoft YaHei UI" panose="020B0503020204020204" pitchFamily="34" charset="-122"/>
            </a:endParaRP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0B81820F-A459-49CB-AB95-54B2769B1DDB}"/>
              </a:ext>
            </a:extLst>
          </p:cNvPr>
          <p:cNvSpPr/>
          <p:nvPr userDrawn="1"/>
        </p:nvSpPr>
        <p:spPr>
          <a:xfrm rot="13414068">
            <a:off x="9153806" y="1985943"/>
            <a:ext cx="495077" cy="426791"/>
          </a:xfrm>
          <a:prstGeom prst="triangl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Microsoft YaHei UI" panose="020B0503020204020204" pitchFamily="34" charset="-122"/>
            </a:endParaRPr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231F1DCB-88EC-4BEB-90B8-1EFC0D91A4DF}"/>
              </a:ext>
            </a:extLst>
          </p:cNvPr>
          <p:cNvSpPr/>
          <p:nvPr userDrawn="1"/>
        </p:nvSpPr>
        <p:spPr>
          <a:xfrm rot="167148">
            <a:off x="8859708" y="4103542"/>
            <a:ext cx="377323" cy="325278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Microsoft YaHei UI" panose="020B0503020204020204" pitchFamily="34" charset="-122"/>
            </a:endParaRPr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A59C2EE4-ACD4-4A3A-8B6C-4DDAADC778C5}"/>
              </a:ext>
            </a:extLst>
          </p:cNvPr>
          <p:cNvSpPr/>
          <p:nvPr userDrawn="1"/>
        </p:nvSpPr>
        <p:spPr>
          <a:xfrm rot="17126030">
            <a:off x="9286257" y="3870348"/>
            <a:ext cx="200107" cy="172505"/>
          </a:xfrm>
          <a:prstGeom prst="triangle">
            <a:avLst/>
          </a:prstGeom>
          <a:noFill/>
          <a:ln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Microsoft YaHei UI" panose="020B0503020204020204" pitchFamily="34" charset="-122"/>
            </a:endParaRPr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121A67E2-3886-4500-99B0-76E72CF8D71E}"/>
              </a:ext>
            </a:extLst>
          </p:cNvPr>
          <p:cNvSpPr/>
          <p:nvPr userDrawn="1"/>
        </p:nvSpPr>
        <p:spPr>
          <a:xfrm rot="19605205">
            <a:off x="8542377" y="3832834"/>
            <a:ext cx="103820" cy="89500"/>
          </a:xfrm>
          <a:prstGeom prst="triangle">
            <a:avLst/>
          </a:prstGeom>
          <a:noFill/>
          <a:ln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Microsoft YaHei UI" panose="020B0503020204020204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52EEE0F4-016C-4BEF-8552-B6E38C1DD952}"/>
              </a:ext>
            </a:extLst>
          </p:cNvPr>
          <p:cNvSpPr/>
          <p:nvPr userDrawn="1"/>
        </p:nvSpPr>
        <p:spPr>
          <a:xfrm>
            <a:off x="4780598" y="4223494"/>
            <a:ext cx="2630805" cy="366633"/>
          </a:xfrm>
          <a:prstGeom prst="roundRect">
            <a:avLst>
              <a:gd name="adj" fmla="val 0"/>
            </a:avLst>
          </a:prstGeom>
          <a:noFill/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spc="300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Microsoft YaHei UI" panose="020B0503020204020204" pitchFamily="34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CE247EC1-ED61-4FB7-B683-CED97338545F}"/>
              </a:ext>
            </a:extLst>
          </p:cNvPr>
          <p:cNvSpPr/>
          <p:nvPr userDrawn="1"/>
        </p:nvSpPr>
        <p:spPr>
          <a:xfrm rot="7421367">
            <a:off x="1276413" y="2570760"/>
            <a:ext cx="392436" cy="338306"/>
          </a:xfrm>
          <a:prstGeom prst="triangle">
            <a:avLst/>
          </a:prstGeom>
          <a:noFill/>
          <a:ln>
            <a:solidFill>
              <a:schemeClr val="tx2">
                <a:alpha val="3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Microsoft YaHei UI" panose="020B0503020204020204" pitchFamily="34" charset="-122"/>
            </a:endParaRPr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E24BB349-B742-4012-BF33-408D80BDDB0E}"/>
              </a:ext>
            </a:extLst>
          </p:cNvPr>
          <p:cNvSpPr/>
          <p:nvPr userDrawn="1"/>
        </p:nvSpPr>
        <p:spPr>
          <a:xfrm rot="1685486">
            <a:off x="3234156" y="4124900"/>
            <a:ext cx="377323" cy="325278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Microsoft YaHei UI" panose="020B0503020204020204" pitchFamily="34" charset="-122"/>
            </a:endParaRPr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39005C5E-8D98-404E-816B-E97D255F93D0}"/>
              </a:ext>
            </a:extLst>
          </p:cNvPr>
          <p:cNvSpPr/>
          <p:nvPr userDrawn="1"/>
        </p:nvSpPr>
        <p:spPr>
          <a:xfrm rot="9594044">
            <a:off x="5622325" y="2275203"/>
            <a:ext cx="200107" cy="172505"/>
          </a:xfrm>
          <a:prstGeom prst="triangle">
            <a:avLst/>
          </a:prstGeom>
          <a:noFill/>
          <a:ln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Microsoft YaHei UI" panose="020B0503020204020204" pitchFamily="34" charset="-122"/>
            </a:endParaRPr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56CF3904-2E93-4CA4-B2F1-7C9823E9F507}"/>
              </a:ext>
            </a:extLst>
          </p:cNvPr>
          <p:cNvSpPr/>
          <p:nvPr userDrawn="1"/>
        </p:nvSpPr>
        <p:spPr>
          <a:xfrm rot="3670118">
            <a:off x="1583274" y="3926435"/>
            <a:ext cx="227372" cy="196010"/>
          </a:xfrm>
          <a:prstGeom prst="triangle">
            <a:avLst/>
          </a:prstGeom>
          <a:noFill/>
          <a:ln>
            <a:solidFill>
              <a:schemeClr val="tx2">
                <a:alpha val="3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Microsoft YaHei UI" panose="020B0503020204020204" pitchFamily="34" charset="-122"/>
            </a:endParaRPr>
          </a:p>
        </p:txBody>
      </p:sp>
      <p:sp>
        <p:nvSpPr>
          <p:cNvPr id="19" name="等腰三角形 18">
            <a:extLst>
              <a:ext uri="{FF2B5EF4-FFF2-40B4-BE49-F238E27FC236}">
                <a16:creationId xmlns:a16="http://schemas.microsoft.com/office/drawing/2014/main" id="{E90BA08C-F98A-46B8-ADD1-DA24385054FA}"/>
              </a:ext>
            </a:extLst>
          </p:cNvPr>
          <p:cNvSpPr/>
          <p:nvPr userDrawn="1"/>
        </p:nvSpPr>
        <p:spPr>
          <a:xfrm rot="12995631">
            <a:off x="5924066" y="2343503"/>
            <a:ext cx="148580" cy="128086"/>
          </a:xfrm>
          <a:prstGeom prst="triangle">
            <a:avLst/>
          </a:prstGeom>
          <a:noFill/>
          <a:ln>
            <a:solidFill>
              <a:schemeClr val="tx2">
                <a:alpha val="3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Microsoft YaHei UI" panose="020B0503020204020204" pitchFamily="34" charset="-122"/>
            </a:endParaRPr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D223A685-A41F-4F34-B089-E035E8A41D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27200" y="2609786"/>
            <a:ext cx="8737600" cy="1200329"/>
          </a:xfrm>
        </p:spPr>
        <p:txBody>
          <a:bodyPr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7200" kern="1200" cap="none" spc="0" baseline="0" noProof="0">
                <a:solidFill>
                  <a:schemeClr val="tx2"/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Microsoft YaHei UI" panose="020B0503020204020204" pitchFamily="34" charset="-122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Microsoft YaHei UI" panose="020B0503020204020204" pitchFamily="34" charset="-122"/>
              </a:rPr>
              <a:t>淡蓝色小清新模板</a:t>
            </a: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F420D7E9-316D-4400-9D41-658810B31B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0597" y="4291581"/>
            <a:ext cx="2630805" cy="271164"/>
          </a:xfrm>
        </p:spPr>
        <p:txBody>
          <a:bodyPr>
            <a:spAutoFit/>
          </a:bodyPr>
          <a:lstStyle>
            <a:lvl1pPr marL="0" marR="0" indent="0" algn="ctr" defTabSz="457200" rtl="0" eaLnBrk="1" fontAlgn="auto" latinLnBrk="0" hangingPunct="1">
              <a:lnSpc>
                <a:spcPct val="8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af-ZA" altLang="zh-CN" sz="1400" b="1" kern="1200" cap="all" spc="300" noProof="0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all" spc="300" normalizeH="0" baseline="0" noProof="0">
                <a:ln>
                  <a:noFill/>
                </a:ln>
                <a:solidFill>
                  <a:srgbClr val="97BCD7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rPr>
              <a:t>汇报人：</a:t>
            </a:r>
            <a:r>
              <a:rPr kumimoji="0" lang="af-ZA" altLang="zh-CN" sz="1400" b="1" i="0" u="none" strike="noStrike" kern="1200" cap="all" spc="300" normalizeH="0" baseline="0" noProof="0">
                <a:ln>
                  <a:noFill/>
                </a:ln>
                <a:solidFill>
                  <a:srgbClr val="97BCD7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rPr>
              <a:t>O</a:t>
            </a:r>
            <a:r>
              <a:rPr kumimoji="0" lang="af-ZA" altLang="zh-CN" sz="1400" b="1" i="0" u="none" strike="noStrike" kern="1200" cap="none" spc="300" normalizeH="0" baseline="0" noProof="0">
                <a:ln>
                  <a:noFill/>
                </a:ln>
                <a:solidFill>
                  <a:srgbClr val="97BCD7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rPr>
              <a:t>ffice</a:t>
            </a:r>
            <a:r>
              <a:rPr kumimoji="0" lang="af-ZA" altLang="zh-CN" sz="1400" b="1" i="0" u="none" strike="noStrike" kern="1200" cap="all" spc="300" normalizeH="0" baseline="0" noProof="0">
                <a:ln>
                  <a:noFill/>
                </a:ln>
                <a:solidFill>
                  <a:srgbClr val="97BCD7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rPr>
              <a:t>PLUS</a:t>
            </a:r>
            <a:endParaRPr kumimoji="0" lang="af-ZA" altLang="zh-CN" sz="1400" b="1" i="0" u="none" strike="noStrike" kern="1200" cap="all" spc="300" normalizeH="0" baseline="0" noProof="0" dirty="0">
              <a:ln>
                <a:noFill/>
              </a:ln>
              <a:solidFill>
                <a:srgbClr val="97BCD7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1">
            <a:extLst>
              <a:ext uri="{FF2B5EF4-FFF2-40B4-BE49-F238E27FC236}">
                <a16:creationId xmlns:a16="http://schemas.microsoft.com/office/drawing/2014/main" id="{20423857-BE2E-4187-ACF1-24C790764E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9B0F23A-2195-47EF-B8FD-BBF358D24D78}"/>
              </a:ext>
            </a:extLst>
          </p:cNvPr>
          <p:cNvGrpSpPr/>
          <p:nvPr userDrawn="1"/>
        </p:nvGrpSpPr>
        <p:grpSpPr>
          <a:xfrm>
            <a:off x="457201" y="404813"/>
            <a:ext cx="11277598" cy="6048374"/>
            <a:chOff x="457202" y="390526"/>
            <a:chExt cx="11277598" cy="6048374"/>
          </a:xfrm>
        </p:grpSpPr>
        <p:sp>
          <p:nvSpPr>
            <p:cNvPr id="23" name="Rectangle 9">
              <a:extLst>
                <a:ext uri="{FF2B5EF4-FFF2-40B4-BE49-F238E27FC236}">
                  <a16:creationId xmlns:a16="http://schemas.microsoft.com/office/drawing/2014/main" id="{4048CB44-D686-4C61-A384-9C9E5244F393}"/>
                </a:ext>
              </a:extLst>
            </p:cNvPr>
            <p:cNvSpPr/>
            <p:nvPr/>
          </p:nvSpPr>
          <p:spPr>
            <a:xfrm>
              <a:off x="457202" y="390526"/>
              <a:ext cx="11277598" cy="6048374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</a:ln>
            <a:effectLst>
              <a:outerShdw blurRad="101600" sx="102000" sy="102000" algn="ctr" rotWithShape="0">
                <a:prstClr val="black">
                  <a:alpha val="20000"/>
                </a:prstClr>
              </a:outerShdw>
              <a:softEdge rad="0"/>
            </a:effectLst>
          </p:spPr>
          <p:txBody>
            <a:bodyPr/>
            <a:lstStyle/>
            <a:p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endParaRPr>
            </a:p>
          </p:txBody>
        </p:sp>
        <p:sp>
          <p:nvSpPr>
            <p:cNvPr id="24" name="Rectangle 10">
              <a:extLst>
                <a:ext uri="{FF2B5EF4-FFF2-40B4-BE49-F238E27FC236}">
                  <a16:creationId xmlns:a16="http://schemas.microsoft.com/office/drawing/2014/main" id="{8D4C3AC8-A7A2-47ED-8A6B-B971E3454210}"/>
                </a:ext>
              </a:extLst>
            </p:cNvPr>
            <p:cNvSpPr/>
            <p:nvPr/>
          </p:nvSpPr>
          <p:spPr>
            <a:xfrm>
              <a:off x="649134" y="582299"/>
              <a:ext cx="10893734" cy="5664829"/>
            </a:xfrm>
            <a:prstGeom prst="rect">
              <a:avLst/>
            </a:prstGeom>
            <a:noFill/>
            <a:ln w="6350" cap="sq" cmpd="sng" algn="ctr">
              <a:solidFill>
                <a:schemeClr val="tx1">
                  <a:lumMod val="75000"/>
                  <a:lumOff val="25000"/>
                </a:schemeClr>
              </a:solidFill>
              <a:prstDash val="lgDash"/>
              <a:miter lim="800000"/>
            </a:ln>
            <a:effectLst/>
          </p:spPr>
          <p:txBody>
            <a:bodyPr/>
            <a:lstStyle/>
            <a:p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65B657C-E754-46BE-9D6F-59DB156F8273}"/>
              </a:ext>
            </a:extLst>
          </p:cNvPr>
          <p:cNvGrpSpPr/>
          <p:nvPr userDrawn="1"/>
        </p:nvGrpSpPr>
        <p:grpSpPr>
          <a:xfrm>
            <a:off x="4559295" y="-1"/>
            <a:ext cx="3073410" cy="1743075"/>
            <a:chOff x="4194165" y="0"/>
            <a:chExt cx="3632220" cy="1391240"/>
          </a:xfrm>
        </p:grpSpPr>
        <p:sp>
          <p:nvSpPr>
            <p:cNvPr id="26" name="Rectangle 14">
              <a:extLst>
                <a:ext uri="{FF2B5EF4-FFF2-40B4-BE49-F238E27FC236}">
                  <a16:creationId xmlns:a16="http://schemas.microsoft.com/office/drawing/2014/main" id="{B8831C7A-3C8E-4D16-887B-6EF761E259EB}"/>
                </a:ext>
              </a:extLst>
            </p:cNvPr>
            <p:cNvSpPr/>
            <p:nvPr/>
          </p:nvSpPr>
          <p:spPr>
            <a:xfrm>
              <a:off x="4194165" y="0"/>
              <a:ext cx="3632220" cy="1391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endParaRPr>
            </a:p>
          </p:txBody>
        </p:sp>
        <p:grpSp>
          <p:nvGrpSpPr>
            <p:cNvPr id="27" name="Group 3">
              <a:extLst>
                <a:ext uri="{FF2B5EF4-FFF2-40B4-BE49-F238E27FC236}">
                  <a16:creationId xmlns:a16="http://schemas.microsoft.com/office/drawing/2014/main" id="{FFA54AFC-C120-45FF-B33A-E46A45ADD7D4}"/>
                </a:ext>
              </a:extLst>
            </p:cNvPr>
            <p:cNvGrpSpPr/>
            <p:nvPr/>
          </p:nvGrpSpPr>
          <p:grpSpPr>
            <a:xfrm>
              <a:off x="4381541" y="30945"/>
              <a:ext cx="3257468" cy="1227252"/>
              <a:chOff x="5318306" y="1386268"/>
              <a:chExt cx="1567331" cy="645295"/>
            </a:xfrm>
          </p:grpSpPr>
          <p:cxnSp>
            <p:nvCxnSpPr>
              <p:cNvPr id="28" name="Straight Connector 16">
                <a:extLst>
                  <a:ext uri="{FF2B5EF4-FFF2-40B4-BE49-F238E27FC236}">
                    <a16:creationId xmlns:a16="http://schemas.microsoft.com/office/drawing/2014/main" id="{9B2B661C-02E7-4990-8540-03126E19397D}"/>
                  </a:ext>
                </a:extLst>
              </p:cNvPr>
              <p:cNvCxnSpPr/>
              <p:nvPr/>
            </p:nvCxnSpPr>
            <p:spPr>
              <a:xfrm>
                <a:off x="5318306" y="1386268"/>
                <a:ext cx="0" cy="640080"/>
              </a:xfrm>
              <a:prstGeom prst="lin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/>
                </a:solidFill>
                <a:prstDash val="lgDash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17">
                <a:extLst>
                  <a:ext uri="{FF2B5EF4-FFF2-40B4-BE49-F238E27FC236}">
                    <a16:creationId xmlns:a16="http://schemas.microsoft.com/office/drawing/2014/main" id="{EA4085E3-E593-459E-9F9F-BF0D7F9DF963}"/>
                  </a:ext>
                </a:extLst>
              </p:cNvPr>
              <p:cNvCxnSpPr/>
              <p:nvPr/>
            </p:nvCxnSpPr>
            <p:spPr>
              <a:xfrm>
                <a:off x="6885637" y="1386268"/>
                <a:ext cx="0" cy="640080"/>
              </a:xfrm>
              <a:prstGeom prst="lin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/>
                </a:solidFill>
                <a:prstDash val="lgDash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18">
                <a:extLst>
                  <a:ext uri="{FF2B5EF4-FFF2-40B4-BE49-F238E27FC236}">
                    <a16:creationId xmlns:a16="http://schemas.microsoft.com/office/drawing/2014/main" id="{43BD4EE7-AC72-4144-8A3D-9CB6E15869C5}"/>
                  </a:ext>
                </a:extLst>
              </p:cNvPr>
              <p:cNvCxnSpPr/>
              <p:nvPr/>
            </p:nvCxnSpPr>
            <p:spPr>
              <a:xfrm>
                <a:off x="5318306" y="2031563"/>
                <a:ext cx="1567331" cy="0"/>
              </a:xfrm>
              <a:prstGeom prst="lin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/>
                </a:solidFill>
                <a:prstDash val="lgDash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0F78515A-EA39-4507-B6AB-63D2B583DDDE}"/>
              </a:ext>
            </a:extLst>
          </p:cNvPr>
          <p:cNvGrpSpPr/>
          <p:nvPr userDrawn="1"/>
        </p:nvGrpSpPr>
        <p:grpSpPr>
          <a:xfrm>
            <a:off x="5280755" y="272128"/>
            <a:ext cx="1778619" cy="1112486"/>
            <a:chOff x="5469440" y="517"/>
            <a:chExt cx="1778619" cy="1112486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C23A1E9D-2BC6-4B7D-921D-FA578A0CABB7}"/>
                </a:ext>
              </a:extLst>
            </p:cNvPr>
            <p:cNvSpPr txBox="1"/>
            <p:nvPr/>
          </p:nvSpPr>
          <p:spPr>
            <a:xfrm>
              <a:off x="5560165" y="517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800" b="1">
                  <a:solidFill>
                    <a:schemeClr val="accent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Microsoft YaHei UI" panose="020B0503020204020204" pitchFamily="34" charset="-122"/>
                </a:rPr>
                <a:t>目录</a:t>
              </a:r>
              <a:endParaRPr lang="en-US" altLang="zh-CN" sz="4800" b="1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A481BD4D-3707-43E4-B5A8-9B7F7D877280}"/>
                </a:ext>
              </a:extLst>
            </p:cNvPr>
            <p:cNvSpPr/>
            <p:nvPr/>
          </p:nvSpPr>
          <p:spPr>
            <a:xfrm>
              <a:off x="5469440" y="774449"/>
              <a:ext cx="177861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spc="600">
                  <a:solidFill>
                    <a:schemeClr val="accent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Microsoft YaHei UI" panose="020B0503020204020204" pitchFamily="34" charset="-122"/>
                </a:rPr>
                <a:t>CONTENT</a:t>
              </a:r>
              <a:endParaRPr lang="zh-CN" altLang="en-US" sz="1600" b="1" spc="6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endParaRPr>
            </a:p>
          </p:txBody>
        </p:sp>
      </p:grp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9547B993-F74F-432E-B588-09D92DB3E6AE}"/>
              </a:ext>
            </a:extLst>
          </p:cNvPr>
          <p:cNvSpPr/>
          <p:nvPr/>
        </p:nvSpPr>
        <p:spPr>
          <a:xfrm>
            <a:off x="2371133" y="2804667"/>
            <a:ext cx="782450" cy="642476"/>
          </a:xfrm>
          <a:prstGeom prst="roundRect">
            <a:avLst>
              <a:gd name="adj" fmla="val 10131"/>
            </a:avLst>
          </a:prstGeom>
          <a:solidFill>
            <a:schemeClr val="accent1"/>
          </a:solidFill>
          <a:ln>
            <a:noFill/>
          </a:ln>
          <a:effectLst>
            <a:outerShdw blurRad="279400" sx="106000" sy="106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Microsoft YaHei UI" panose="020B0503020204020204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8E017AB-13AA-4C07-8622-469968F0E43C}"/>
              </a:ext>
            </a:extLst>
          </p:cNvPr>
          <p:cNvSpPr txBox="1"/>
          <p:nvPr/>
        </p:nvSpPr>
        <p:spPr>
          <a:xfrm>
            <a:off x="2366319" y="2798961"/>
            <a:ext cx="792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rPr>
              <a:t>01</a:t>
            </a: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2990357B-C854-48B3-9345-EAD2836B04BD}"/>
              </a:ext>
            </a:extLst>
          </p:cNvPr>
          <p:cNvSpPr/>
          <p:nvPr/>
        </p:nvSpPr>
        <p:spPr>
          <a:xfrm>
            <a:off x="5702893" y="2804667"/>
            <a:ext cx="782450" cy="642476"/>
          </a:xfrm>
          <a:prstGeom prst="roundRect">
            <a:avLst>
              <a:gd name="adj" fmla="val 10131"/>
            </a:avLst>
          </a:prstGeom>
          <a:solidFill>
            <a:schemeClr val="accent1"/>
          </a:solidFill>
          <a:ln>
            <a:noFill/>
          </a:ln>
          <a:effectLst>
            <a:outerShdw blurRad="279400" sx="106000" sy="106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Microsoft YaHei UI" panose="020B0503020204020204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4E21EFE-45DB-45E2-A971-DB2DD4F1BA49}"/>
              </a:ext>
            </a:extLst>
          </p:cNvPr>
          <p:cNvSpPr txBox="1"/>
          <p:nvPr/>
        </p:nvSpPr>
        <p:spPr>
          <a:xfrm>
            <a:off x="5702893" y="2798961"/>
            <a:ext cx="782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rPr>
              <a:t>02</a:t>
            </a: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15FECC3F-0B45-4F69-937C-076F0A5AC627}"/>
              </a:ext>
            </a:extLst>
          </p:cNvPr>
          <p:cNvSpPr/>
          <p:nvPr/>
        </p:nvSpPr>
        <p:spPr>
          <a:xfrm>
            <a:off x="9072750" y="2791574"/>
            <a:ext cx="782450" cy="642476"/>
          </a:xfrm>
          <a:prstGeom prst="roundRect">
            <a:avLst>
              <a:gd name="adj" fmla="val 10131"/>
            </a:avLst>
          </a:prstGeom>
          <a:solidFill>
            <a:schemeClr val="accent1"/>
          </a:solidFill>
          <a:ln>
            <a:noFill/>
          </a:ln>
          <a:effectLst>
            <a:outerShdw blurRad="279400" sx="106000" sy="106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Microsoft YaHei UI" panose="020B0503020204020204" pitchFamily="34" charset="-122"/>
            </a:endParaRP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61F334EE-9FCD-417F-99D4-BF4C006BFE84}"/>
              </a:ext>
            </a:extLst>
          </p:cNvPr>
          <p:cNvCxnSpPr>
            <a:cxnSpLocks/>
          </p:cNvCxnSpPr>
          <p:nvPr userDrawn="1"/>
        </p:nvCxnSpPr>
        <p:spPr>
          <a:xfrm>
            <a:off x="4431393" y="2184708"/>
            <a:ext cx="0" cy="2850091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D56F0A62-726D-40AC-8F52-2A9FC3E9711A}"/>
              </a:ext>
            </a:extLst>
          </p:cNvPr>
          <p:cNvCxnSpPr>
            <a:cxnSpLocks/>
          </p:cNvCxnSpPr>
          <p:nvPr userDrawn="1"/>
        </p:nvCxnSpPr>
        <p:spPr>
          <a:xfrm>
            <a:off x="7760608" y="2080812"/>
            <a:ext cx="0" cy="2850091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占位符 56">
            <a:extLst>
              <a:ext uri="{FF2B5EF4-FFF2-40B4-BE49-F238E27FC236}">
                <a16:creationId xmlns:a16="http://schemas.microsoft.com/office/drawing/2014/main" id="{06A63166-1C5C-49CA-A026-3EDA0E2EBE65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455668" y="3720707"/>
            <a:ext cx="2613380" cy="449995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8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cap="all" spc="-100" noProof="0">
                <a:solidFill>
                  <a:schemeClr val="tx2"/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all" spc="-100" normalizeH="0" baseline="0" noProof="0">
                <a:ln>
                  <a:noFill/>
                </a:ln>
                <a:solidFill>
                  <a:srgbClr val="3F3F3F"/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rPr>
              <a:t>工作业绩</a:t>
            </a:r>
            <a:endParaRPr kumimoji="0" lang="en-US" altLang="zh-CN" sz="2800" b="1" i="0" u="none" strike="noStrike" kern="1200" cap="all" spc="-100" normalizeH="0" baseline="0" noProof="0">
              <a:ln>
                <a:noFill/>
              </a:ln>
              <a:solidFill>
                <a:srgbClr val="3F3F3F"/>
              </a:solidFill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Microsoft YaHei UI" panose="020B0503020204020204" pitchFamily="34" charset="-122"/>
            </a:endParaRPr>
          </a:p>
        </p:txBody>
      </p:sp>
      <p:sp>
        <p:nvSpPr>
          <p:cNvPr id="58" name="文本占位符 56">
            <a:extLst>
              <a:ext uri="{FF2B5EF4-FFF2-40B4-BE49-F238E27FC236}">
                <a16:creationId xmlns:a16="http://schemas.microsoft.com/office/drawing/2014/main" id="{9A1B27BC-D202-436E-AF48-FA9648B61805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455668" y="4259747"/>
            <a:ext cx="2613380" cy="276999"/>
          </a:xfrm>
        </p:spPr>
        <p:txBody>
          <a:bodyPr wrap="square">
            <a:spAutoFit/>
          </a:bodyPr>
          <a:lstStyle>
            <a:lvl1pPr marL="0" marR="0" indent="0" algn="ctr" defTabSz="457200" rtl="0" eaLnBrk="1" fontAlgn="auto" latinLnBrk="0" hangingPunct="1">
              <a:lnSpc>
                <a:spcPct val="8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af-ZA" altLang="zh-CN" sz="1200" kern="1200" noProof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f-ZA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rPr>
              <a:t>Please Add Text Here</a:t>
            </a:r>
          </a:p>
        </p:txBody>
      </p:sp>
      <p:sp>
        <p:nvSpPr>
          <p:cNvPr id="61" name="文本占位符 56">
            <a:extLst>
              <a:ext uri="{FF2B5EF4-FFF2-40B4-BE49-F238E27FC236}">
                <a16:creationId xmlns:a16="http://schemas.microsoft.com/office/drawing/2014/main" id="{FB21D31D-FCF5-46BF-8513-8FD1E5C5EF4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787428" y="3720707"/>
            <a:ext cx="2613380" cy="449995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8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cap="all" spc="-100" noProof="0">
                <a:solidFill>
                  <a:schemeClr val="tx2"/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all" spc="-100" normalizeH="0" baseline="0" noProof="0">
                <a:ln>
                  <a:noFill/>
                </a:ln>
                <a:solidFill>
                  <a:srgbClr val="3F3F3F"/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rPr>
              <a:t>亮点经验</a:t>
            </a:r>
            <a:endParaRPr kumimoji="0" lang="en-US" altLang="zh-CN" sz="2800" b="1" i="0" u="none" strike="noStrike" kern="1200" cap="all" spc="-100" normalizeH="0" baseline="0" noProof="0">
              <a:ln>
                <a:noFill/>
              </a:ln>
              <a:solidFill>
                <a:srgbClr val="3F3F3F"/>
              </a:solidFill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Microsoft YaHei UI" panose="020B0503020204020204" pitchFamily="34" charset="-122"/>
            </a:endParaRPr>
          </a:p>
        </p:txBody>
      </p:sp>
      <p:sp>
        <p:nvSpPr>
          <p:cNvPr id="62" name="文本占位符 56">
            <a:extLst>
              <a:ext uri="{FF2B5EF4-FFF2-40B4-BE49-F238E27FC236}">
                <a16:creationId xmlns:a16="http://schemas.microsoft.com/office/drawing/2014/main" id="{7B4DEBEA-4B10-4CB0-B915-EBD204F544E5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787428" y="4259747"/>
            <a:ext cx="2613380" cy="276999"/>
          </a:xfrm>
        </p:spPr>
        <p:txBody>
          <a:bodyPr wrap="square">
            <a:spAutoFit/>
          </a:bodyPr>
          <a:lstStyle>
            <a:lvl1pPr marL="0" marR="0" indent="0" algn="ctr" defTabSz="457200" rtl="0" eaLnBrk="1" fontAlgn="auto" latinLnBrk="0" hangingPunct="1">
              <a:lnSpc>
                <a:spcPct val="8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af-ZA" altLang="zh-CN" sz="1200" kern="1200" noProof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f-ZA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rPr>
              <a:t>Please Add Text Here</a:t>
            </a:r>
          </a:p>
        </p:txBody>
      </p:sp>
      <p:sp>
        <p:nvSpPr>
          <p:cNvPr id="63" name="文本占位符 56">
            <a:extLst>
              <a:ext uri="{FF2B5EF4-FFF2-40B4-BE49-F238E27FC236}">
                <a16:creationId xmlns:a16="http://schemas.microsoft.com/office/drawing/2014/main" id="{0B60B9AA-D46F-488B-A1CD-6275F2CEB5A7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8157285" y="3707614"/>
            <a:ext cx="2613380" cy="449995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8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cap="all" spc="-100" noProof="0">
                <a:solidFill>
                  <a:schemeClr val="tx2"/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all" spc="-100" normalizeH="0" baseline="0" noProof="0">
                <a:ln>
                  <a:noFill/>
                </a:ln>
                <a:solidFill>
                  <a:srgbClr val="3F3F3F"/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rPr>
              <a:t>问题分析</a:t>
            </a:r>
          </a:p>
        </p:txBody>
      </p:sp>
      <p:sp>
        <p:nvSpPr>
          <p:cNvPr id="64" name="文本占位符 56">
            <a:extLst>
              <a:ext uri="{FF2B5EF4-FFF2-40B4-BE49-F238E27FC236}">
                <a16:creationId xmlns:a16="http://schemas.microsoft.com/office/drawing/2014/main" id="{3030F614-3D3B-4B7A-86DB-38CEBE3185DE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157285" y="4246654"/>
            <a:ext cx="2613380" cy="276999"/>
          </a:xfrm>
        </p:spPr>
        <p:txBody>
          <a:bodyPr wrap="square">
            <a:spAutoFit/>
          </a:bodyPr>
          <a:lstStyle>
            <a:lvl1pPr marL="0" marR="0" indent="0" algn="ctr" defTabSz="457200" rtl="0" eaLnBrk="1" fontAlgn="auto" latinLnBrk="0" hangingPunct="1">
              <a:lnSpc>
                <a:spcPct val="8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af-ZA" altLang="zh-CN" sz="1200" kern="1200" noProof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f-ZA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rPr>
              <a:t>Please Add Text Here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100B5D4F-DED7-413F-BAFF-DFB87777CED0}"/>
              </a:ext>
            </a:extLst>
          </p:cNvPr>
          <p:cNvSpPr txBox="1"/>
          <p:nvPr userDrawn="1"/>
        </p:nvSpPr>
        <p:spPr>
          <a:xfrm>
            <a:off x="9060775" y="2785868"/>
            <a:ext cx="80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41797971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1">
            <a:extLst>
              <a:ext uri="{FF2B5EF4-FFF2-40B4-BE49-F238E27FC236}">
                <a16:creationId xmlns:a16="http://schemas.microsoft.com/office/drawing/2014/main" id="{20423857-BE2E-4187-ACF1-24C790764E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9B0F23A-2195-47EF-B8FD-BBF358D24D78}"/>
              </a:ext>
            </a:extLst>
          </p:cNvPr>
          <p:cNvGrpSpPr/>
          <p:nvPr userDrawn="1"/>
        </p:nvGrpSpPr>
        <p:grpSpPr>
          <a:xfrm>
            <a:off x="457201" y="404813"/>
            <a:ext cx="11277598" cy="6048374"/>
            <a:chOff x="457202" y="390526"/>
            <a:chExt cx="11277598" cy="6048374"/>
          </a:xfrm>
        </p:grpSpPr>
        <p:sp>
          <p:nvSpPr>
            <p:cNvPr id="23" name="Rectangle 9">
              <a:extLst>
                <a:ext uri="{FF2B5EF4-FFF2-40B4-BE49-F238E27FC236}">
                  <a16:creationId xmlns:a16="http://schemas.microsoft.com/office/drawing/2014/main" id="{4048CB44-D686-4C61-A384-9C9E5244F393}"/>
                </a:ext>
              </a:extLst>
            </p:cNvPr>
            <p:cNvSpPr/>
            <p:nvPr/>
          </p:nvSpPr>
          <p:spPr>
            <a:xfrm>
              <a:off x="457202" y="390526"/>
              <a:ext cx="11277598" cy="6048374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</a:ln>
            <a:effectLst>
              <a:outerShdw blurRad="101600" sx="102000" sy="102000" algn="ctr" rotWithShape="0">
                <a:prstClr val="black">
                  <a:alpha val="20000"/>
                </a:prstClr>
              </a:outerShdw>
              <a:softEdge rad="0"/>
            </a:effectLst>
          </p:spPr>
          <p:txBody>
            <a:bodyPr/>
            <a:lstStyle/>
            <a:p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endParaRPr>
            </a:p>
          </p:txBody>
        </p:sp>
        <p:sp>
          <p:nvSpPr>
            <p:cNvPr id="24" name="Rectangle 10">
              <a:extLst>
                <a:ext uri="{FF2B5EF4-FFF2-40B4-BE49-F238E27FC236}">
                  <a16:creationId xmlns:a16="http://schemas.microsoft.com/office/drawing/2014/main" id="{8D4C3AC8-A7A2-47ED-8A6B-B971E3454210}"/>
                </a:ext>
              </a:extLst>
            </p:cNvPr>
            <p:cNvSpPr/>
            <p:nvPr/>
          </p:nvSpPr>
          <p:spPr>
            <a:xfrm>
              <a:off x="649134" y="582299"/>
              <a:ext cx="10893734" cy="5664829"/>
            </a:xfrm>
            <a:prstGeom prst="rect">
              <a:avLst/>
            </a:prstGeom>
            <a:noFill/>
            <a:ln w="6350" cap="sq" cmpd="sng" algn="ctr">
              <a:solidFill>
                <a:schemeClr val="tx1">
                  <a:lumMod val="75000"/>
                  <a:lumOff val="25000"/>
                </a:schemeClr>
              </a:solidFill>
              <a:prstDash val="lgDash"/>
              <a:miter lim="800000"/>
            </a:ln>
            <a:effectLst/>
          </p:spPr>
          <p:txBody>
            <a:bodyPr/>
            <a:lstStyle/>
            <a:p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65B657C-E754-46BE-9D6F-59DB156F8273}"/>
              </a:ext>
            </a:extLst>
          </p:cNvPr>
          <p:cNvGrpSpPr/>
          <p:nvPr userDrawn="1"/>
        </p:nvGrpSpPr>
        <p:grpSpPr>
          <a:xfrm>
            <a:off x="4559295" y="-1"/>
            <a:ext cx="3073410" cy="1743075"/>
            <a:chOff x="4194165" y="0"/>
            <a:chExt cx="3632220" cy="1391240"/>
          </a:xfrm>
        </p:grpSpPr>
        <p:sp>
          <p:nvSpPr>
            <p:cNvPr id="26" name="Rectangle 14">
              <a:extLst>
                <a:ext uri="{FF2B5EF4-FFF2-40B4-BE49-F238E27FC236}">
                  <a16:creationId xmlns:a16="http://schemas.microsoft.com/office/drawing/2014/main" id="{B8831C7A-3C8E-4D16-887B-6EF761E259EB}"/>
                </a:ext>
              </a:extLst>
            </p:cNvPr>
            <p:cNvSpPr/>
            <p:nvPr/>
          </p:nvSpPr>
          <p:spPr>
            <a:xfrm>
              <a:off x="4194165" y="0"/>
              <a:ext cx="3632220" cy="1391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endParaRPr>
            </a:p>
          </p:txBody>
        </p:sp>
        <p:grpSp>
          <p:nvGrpSpPr>
            <p:cNvPr id="27" name="Group 3">
              <a:extLst>
                <a:ext uri="{FF2B5EF4-FFF2-40B4-BE49-F238E27FC236}">
                  <a16:creationId xmlns:a16="http://schemas.microsoft.com/office/drawing/2014/main" id="{FFA54AFC-C120-45FF-B33A-E46A45ADD7D4}"/>
                </a:ext>
              </a:extLst>
            </p:cNvPr>
            <p:cNvGrpSpPr/>
            <p:nvPr/>
          </p:nvGrpSpPr>
          <p:grpSpPr>
            <a:xfrm>
              <a:off x="4381541" y="30945"/>
              <a:ext cx="3257468" cy="1227252"/>
              <a:chOff x="5318306" y="1386268"/>
              <a:chExt cx="1567331" cy="645295"/>
            </a:xfrm>
          </p:grpSpPr>
          <p:cxnSp>
            <p:nvCxnSpPr>
              <p:cNvPr id="28" name="Straight Connector 16">
                <a:extLst>
                  <a:ext uri="{FF2B5EF4-FFF2-40B4-BE49-F238E27FC236}">
                    <a16:creationId xmlns:a16="http://schemas.microsoft.com/office/drawing/2014/main" id="{9B2B661C-02E7-4990-8540-03126E19397D}"/>
                  </a:ext>
                </a:extLst>
              </p:cNvPr>
              <p:cNvCxnSpPr/>
              <p:nvPr/>
            </p:nvCxnSpPr>
            <p:spPr>
              <a:xfrm>
                <a:off x="5318306" y="1386268"/>
                <a:ext cx="0" cy="640080"/>
              </a:xfrm>
              <a:prstGeom prst="lin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/>
                </a:solidFill>
                <a:prstDash val="lgDash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17">
                <a:extLst>
                  <a:ext uri="{FF2B5EF4-FFF2-40B4-BE49-F238E27FC236}">
                    <a16:creationId xmlns:a16="http://schemas.microsoft.com/office/drawing/2014/main" id="{EA4085E3-E593-459E-9F9F-BF0D7F9DF963}"/>
                  </a:ext>
                </a:extLst>
              </p:cNvPr>
              <p:cNvCxnSpPr/>
              <p:nvPr/>
            </p:nvCxnSpPr>
            <p:spPr>
              <a:xfrm>
                <a:off x="6885637" y="1386268"/>
                <a:ext cx="0" cy="640080"/>
              </a:xfrm>
              <a:prstGeom prst="lin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/>
                </a:solidFill>
                <a:prstDash val="lgDash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18">
                <a:extLst>
                  <a:ext uri="{FF2B5EF4-FFF2-40B4-BE49-F238E27FC236}">
                    <a16:creationId xmlns:a16="http://schemas.microsoft.com/office/drawing/2014/main" id="{43BD4EE7-AC72-4144-8A3D-9CB6E15869C5}"/>
                  </a:ext>
                </a:extLst>
              </p:cNvPr>
              <p:cNvCxnSpPr/>
              <p:nvPr/>
            </p:nvCxnSpPr>
            <p:spPr>
              <a:xfrm>
                <a:off x="5318306" y="2031563"/>
                <a:ext cx="1567331" cy="0"/>
              </a:xfrm>
              <a:prstGeom prst="lin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/>
                </a:solidFill>
                <a:prstDash val="lgDash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0F78515A-EA39-4507-B6AB-63D2B583DDDE}"/>
              </a:ext>
            </a:extLst>
          </p:cNvPr>
          <p:cNvGrpSpPr/>
          <p:nvPr userDrawn="1"/>
        </p:nvGrpSpPr>
        <p:grpSpPr>
          <a:xfrm>
            <a:off x="5280755" y="272128"/>
            <a:ext cx="1778619" cy="1112486"/>
            <a:chOff x="5469440" y="517"/>
            <a:chExt cx="1778619" cy="1112486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C23A1E9D-2BC6-4B7D-921D-FA578A0CABB7}"/>
                </a:ext>
              </a:extLst>
            </p:cNvPr>
            <p:cNvSpPr txBox="1"/>
            <p:nvPr/>
          </p:nvSpPr>
          <p:spPr>
            <a:xfrm>
              <a:off x="5560165" y="517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800" b="1">
                  <a:solidFill>
                    <a:schemeClr val="accent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Microsoft YaHei UI" panose="020B0503020204020204" pitchFamily="34" charset="-122"/>
                </a:rPr>
                <a:t>目录</a:t>
              </a:r>
              <a:endParaRPr lang="en-US" altLang="zh-CN" sz="4800" b="1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A481BD4D-3707-43E4-B5A8-9B7F7D877280}"/>
                </a:ext>
              </a:extLst>
            </p:cNvPr>
            <p:cNvSpPr/>
            <p:nvPr/>
          </p:nvSpPr>
          <p:spPr>
            <a:xfrm>
              <a:off x="5469440" y="774449"/>
              <a:ext cx="177861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spc="600">
                  <a:solidFill>
                    <a:schemeClr val="accent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Microsoft YaHei UI" panose="020B0503020204020204" pitchFamily="34" charset="-122"/>
                </a:rPr>
                <a:t>CONTENT</a:t>
              </a:r>
              <a:endParaRPr lang="zh-CN" altLang="en-US" sz="1600" b="1" spc="6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endParaRPr>
            </a:p>
          </p:txBody>
        </p:sp>
      </p:grp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9547B993-F74F-432E-B588-09D92DB3E6AE}"/>
              </a:ext>
            </a:extLst>
          </p:cNvPr>
          <p:cNvSpPr/>
          <p:nvPr/>
        </p:nvSpPr>
        <p:spPr>
          <a:xfrm>
            <a:off x="1755866" y="2846134"/>
            <a:ext cx="777600" cy="668181"/>
          </a:xfrm>
          <a:prstGeom prst="roundRect">
            <a:avLst>
              <a:gd name="adj" fmla="val 10131"/>
            </a:avLst>
          </a:prstGeom>
          <a:solidFill>
            <a:schemeClr val="accent1"/>
          </a:solidFill>
          <a:ln>
            <a:noFill/>
          </a:ln>
          <a:effectLst>
            <a:outerShdw blurRad="279400" sx="106000" sy="106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Microsoft YaHei UI" panose="020B0503020204020204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8E017AB-13AA-4C07-8622-469968F0E43C}"/>
              </a:ext>
            </a:extLst>
          </p:cNvPr>
          <p:cNvSpPr txBox="1"/>
          <p:nvPr/>
        </p:nvSpPr>
        <p:spPr>
          <a:xfrm>
            <a:off x="1756726" y="2871420"/>
            <a:ext cx="775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rPr>
              <a:t>01</a:t>
            </a: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2990357B-C854-48B3-9345-EAD2836B04BD}"/>
              </a:ext>
            </a:extLst>
          </p:cNvPr>
          <p:cNvSpPr/>
          <p:nvPr/>
        </p:nvSpPr>
        <p:spPr>
          <a:xfrm>
            <a:off x="4396518" y="2846134"/>
            <a:ext cx="777600" cy="668181"/>
          </a:xfrm>
          <a:prstGeom prst="roundRect">
            <a:avLst>
              <a:gd name="adj" fmla="val 10131"/>
            </a:avLst>
          </a:prstGeom>
          <a:solidFill>
            <a:schemeClr val="accent1"/>
          </a:solidFill>
          <a:ln>
            <a:noFill/>
          </a:ln>
          <a:effectLst>
            <a:outerShdw blurRad="279400" sx="106000" sy="106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Microsoft YaHei UI" panose="020B0503020204020204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4E21EFE-45DB-45E2-A971-DB2DD4F1BA49}"/>
              </a:ext>
            </a:extLst>
          </p:cNvPr>
          <p:cNvSpPr txBox="1"/>
          <p:nvPr/>
        </p:nvSpPr>
        <p:spPr>
          <a:xfrm>
            <a:off x="4404904" y="2871420"/>
            <a:ext cx="778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rPr>
              <a:t>02</a:t>
            </a: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15FECC3F-0B45-4F69-937C-076F0A5AC627}"/>
              </a:ext>
            </a:extLst>
          </p:cNvPr>
          <p:cNvSpPr/>
          <p:nvPr/>
        </p:nvSpPr>
        <p:spPr>
          <a:xfrm>
            <a:off x="7037170" y="2846134"/>
            <a:ext cx="777600" cy="668181"/>
          </a:xfrm>
          <a:prstGeom prst="roundRect">
            <a:avLst>
              <a:gd name="adj" fmla="val 10131"/>
            </a:avLst>
          </a:prstGeom>
          <a:solidFill>
            <a:schemeClr val="accent1"/>
          </a:solidFill>
          <a:ln>
            <a:noFill/>
          </a:ln>
          <a:effectLst>
            <a:outerShdw blurRad="279400" sx="106000" sy="106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Microsoft YaHei UI" panose="020B0503020204020204" pitchFamily="34" charset="-122"/>
            </a:endParaRP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EBA1F901-5992-49BA-ACAD-24BBF6B4ACA2}"/>
              </a:ext>
            </a:extLst>
          </p:cNvPr>
          <p:cNvSpPr/>
          <p:nvPr/>
        </p:nvSpPr>
        <p:spPr>
          <a:xfrm>
            <a:off x="9677823" y="2846134"/>
            <a:ext cx="777600" cy="668181"/>
          </a:xfrm>
          <a:prstGeom prst="roundRect">
            <a:avLst>
              <a:gd name="adj" fmla="val 10131"/>
            </a:avLst>
          </a:prstGeom>
          <a:solidFill>
            <a:schemeClr val="accent1"/>
          </a:solidFill>
          <a:ln>
            <a:noFill/>
          </a:ln>
          <a:effectLst>
            <a:outerShdw blurRad="279400" sx="106000" sy="106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Microsoft YaHei UI" panose="020B0503020204020204" pitchFamily="34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2F3FC5B8-F0C7-48AE-B195-71CC9F7472B4}"/>
              </a:ext>
            </a:extLst>
          </p:cNvPr>
          <p:cNvSpPr txBox="1"/>
          <p:nvPr/>
        </p:nvSpPr>
        <p:spPr>
          <a:xfrm>
            <a:off x="9677823" y="2871420"/>
            <a:ext cx="778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rPr>
              <a:t>04</a:t>
            </a: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61F334EE-9FCD-417F-99D4-BF4C006BFE84}"/>
              </a:ext>
            </a:extLst>
          </p:cNvPr>
          <p:cNvCxnSpPr/>
          <p:nvPr userDrawn="1"/>
        </p:nvCxnSpPr>
        <p:spPr>
          <a:xfrm>
            <a:off x="3390900" y="2307968"/>
            <a:ext cx="0" cy="3152775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D56F0A62-726D-40AC-8F52-2A9FC3E9711A}"/>
              </a:ext>
            </a:extLst>
          </p:cNvPr>
          <p:cNvCxnSpPr/>
          <p:nvPr userDrawn="1"/>
        </p:nvCxnSpPr>
        <p:spPr>
          <a:xfrm>
            <a:off x="6096000" y="2307968"/>
            <a:ext cx="0" cy="3152775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5F75C195-78E6-48A0-BC32-897446E9ACDB}"/>
              </a:ext>
            </a:extLst>
          </p:cNvPr>
          <p:cNvCxnSpPr/>
          <p:nvPr userDrawn="1"/>
        </p:nvCxnSpPr>
        <p:spPr>
          <a:xfrm>
            <a:off x="8801100" y="2307968"/>
            <a:ext cx="0" cy="3152775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占位符 56">
            <a:extLst>
              <a:ext uri="{FF2B5EF4-FFF2-40B4-BE49-F238E27FC236}">
                <a16:creationId xmlns:a16="http://schemas.microsoft.com/office/drawing/2014/main" id="{06A63166-1C5C-49CA-A026-3EDA0E2EBE65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109616" y="3843967"/>
            <a:ext cx="2070100" cy="449995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8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cap="all" spc="-100" noProof="0">
                <a:solidFill>
                  <a:schemeClr val="tx2"/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all" spc="-100" normalizeH="0" baseline="0" noProof="0">
                <a:ln>
                  <a:noFill/>
                </a:ln>
                <a:solidFill>
                  <a:srgbClr val="3F3F3F"/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rPr>
              <a:t>工作业绩</a:t>
            </a:r>
            <a:endParaRPr kumimoji="0" lang="en-US" altLang="zh-CN" sz="2800" b="1" i="0" u="none" strike="noStrike" kern="1200" cap="all" spc="-100" normalizeH="0" baseline="0" noProof="0">
              <a:ln>
                <a:noFill/>
              </a:ln>
              <a:solidFill>
                <a:srgbClr val="3F3F3F"/>
              </a:solidFill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Microsoft YaHei UI" panose="020B0503020204020204" pitchFamily="34" charset="-122"/>
            </a:endParaRPr>
          </a:p>
        </p:txBody>
      </p:sp>
      <p:sp>
        <p:nvSpPr>
          <p:cNvPr id="58" name="文本占位符 56">
            <a:extLst>
              <a:ext uri="{FF2B5EF4-FFF2-40B4-BE49-F238E27FC236}">
                <a16:creationId xmlns:a16="http://schemas.microsoft.com/office/drawing/2014/main" id="{9A1B27BC-D202-436E-AF48-FA9648B61805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09616" y="4383006"/>
            <a:ext cx="2070100" cy="276999"/>
          </a:xfrm>
        </p:spPr>
        <p:txBody>
          <a:bodyPr wrap="square">
            <a:spAutoFit/>
          </a:bodyPr>
          <a:lstStyle>
            <a:lvl1pPr marL="0" marR="0" indent="0" algn="ctr" defTabSz="457200" rtl="0" eaLnBrk="1" fontAlgn="auto" latinLnBrk="0" hangingPunct="1">
              <a:lnSpc>
                <a:spcPct val="8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af-ZA" altLang="zh-CN" sz="1200" kern="1200" noProof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f-ZA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rPr>
              <a:t>Please Add Text Here</a:t>
            </a:r>
          </a:p>
        </p:txBody>
      </p:sp>
      <p:sp>
        <p:nvSpPr>
          <p:cNvPr id="61" name="文本占位符 56">
            <a:extLst>
              <a:ext uri="{FF2B5EF4-FFF2-40B4-BE49-F238E27FC236}">
                <a16:creationId xmlns:a16="http://schemas.microsoft.com/office/drawing/2014/main" id="{FB21D31D-FCF5-46BF-8513-8FD1E5C5EF4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750268" y="3843967"/>
            <a:ext cx="2070100" cy="449995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8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cap="all" spc="-100" noProof="0">
                <a:solidFill>
                  <a:schemeClr val="tx2"/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all" spc="-100" normalizeH="0" baseline="0" noProof="0">
                <a:ln>
                  <a:noFill/>
                </a:ln>
                <a:solidFill>
                  <a:srgbClr val="3F3F3F"/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rPr>
              <a:t>亮点经验</a:t>
            </a:r>
            <a:endParaRPr kumimoji="0" lang="en-US" altLang="zh-CN" sz="2800" b="1" i="0" u="none" strike="noStrike" kern="1200" cap="all" spc="-100" normalizeH="0" baseline="0" noProof="0">
              <a:ln>
                <a:noFill/>
              </a:ln>
              <a:solidFill>
                <a:srgbClr val="3F3F3F"/>
              </a:solidFill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Microsoft YaHei UI" panose="020B0503020204020204" pitchFamily="34" charset="-122"/>
            </a:endParaRPr>
          </a:p>
        </p:txBody>
      </p:sp>
      <p:sp>
        <p:nvSpPr>
          <p:cNvPr id="62" name="文本占位符 56">
            <a:extLst>
              <a:ext uri="{FF2B5EF4-FFF2-40B4-BE49-F238E27FC236}">
                <a16:creationId xmlns:a16="http://schemas.microsoft.com/office/drawing/2014/main" id="{7B4DEBEA-4B10-4CB0-B915-EBD204F544E5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750268" y="4383006"/>
            <a:ext cx="2070100" cy="276999"/>
          </a:xfrm>
        </p:spPr>
        <p:txBody>
          <a:bodyPr wrap="square">
            <a:spAutoFit/>
          </a:bodyPr>
          <a:lstStyle>
            <a:lvl1pPr marL="0" marR="0" indent="0" algn="ctr" defTabSz="457200" rtl="0" eaLnBrk="1" fontAlgn="auto" latinLnBrk="0" hangingPunct="1">
              <a:lnSpc>
                <a:spcPct val="8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af-ZA" altLang="zh-CN" sz="1200" kern="1200" noProof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f-ZA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rPr>
              <a:t>Please Add Text Here</a:t>
            </a:r>
          </a:p>
        </p:txBody>
      </p:sp>
      <p:sp>
        <p:nvSpPr>
          <p:cNvPr id="63" name="文本占位符 56">
            <a:extLst>
              <a:ext uri="{FF2B5EF4-FFF2-40B4-BE49-F238E27FC236}">
                <a16:creationId xmlns:a16="http://schemas.microsoft.com/office/drawing/2014/main" id="{0B60B9AA-D46F-488B-A1CD-6275F2CEB5A7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390920" y="3843967"/>
            <a:ext cx="2070100" cy="449995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8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cap="all" spc="-100" noProof="0">
                <a:solidFill>
                  <a:schemeClr val="tx2"/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all" spc="-100" normalizeH="0" baseline="0" noProof="0">
                <a:ln>
                  <a:noFill/>
                </a:ln>
                <a:solidFill>
                  <a:srgbClr val="3F3F3F"/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rPr>
              <a:t>问题分析</a:t>
            </a:r>
          </a:p>
        </p:txBody>
      </p:sp>
      <p:sp>
        <p:nvSpPr>
          <p:cNvPr id="64" name="文本占位符 56">
            <a:extLst>
              <a:ext uri="{FF2B5EF4-FFF2-40B4-BE49-F238E27FC236}">
                <a16:creationId xmlns:a16="http://schemas.microsoft.com/office/drawing/2014/main" id="{3030F614-3D3B-4B7A-86DB-38CEBE3185DE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390920" y="4383006"/>
            <a:ext cx="2070100" cy="276999"/>
          </a:xfrm>
        </p:spPr>
        <p:txBody>
          <a:bodyPr wrap="square">
            <a:spAutoFit/>
          </a:bodyPr>
          <a:lstStyle>
            <a:lvl1pPr marL="0" marR="0" indent="0" algn="ctr" defTabSz="457200" rtl="0" eaLnBrk="1" fontAlgn="auto" latinLnBrk="0" hangingPunct="1">
              <a:lnSpc>
                <a:spcPct val="8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af-ZA" altLang="zh-CN" sz="1200" kern="1200" noProof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f-ZA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rPr>
              <a:t>Please Add Text Here</a:t>
            </a:r>
          </a:p>
        </p:txBody>
      </p:sp>
      <p:sp>
        <p:nvSpPr>
          <p:cNvPr id="65" name="文本占位符 56">
            <a:extLst>
              <a:ext uri="{FF2B5EF4-FFF2-40B4-BE49-F238E27FC236}">
                <a16:creationId xmlns:a16="http://schemas.microsoft.com/office/drawing/2014/main" id="{4719790E-F926-4BCD-83E5-A9F90D9569B0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031573" y="3843967"/>
            <a:ext cx="2070100" cy="449995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8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cap="all" spc="-100" noProof="0">
                <a:solidFill>
                  <a:schemeClr val="tx2"/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defRPr>
            </a:lvl1pPr>
          </a:lstStyle>
          <a:p>
            <a:pPr algn="ctr" defTabSz="914400">
              <a:lnSpc>
                <a:spcPct val="83000"/>
              </a:lnSpc>
              <a:spcBef>
                <a:spcPct val="0"/>
              </a:spcBef>
            </a:pPr>
            <a:r>
              <a:rPr lang="zh-CN" altLang="en-US" sz="2800" b="1" cap="all" spc="-100">
                <a:solidFill>
                  <a:schemeClr val="tx2"/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rPr>
              <a:t>未来计划</a:t>
            </a:r>
            <a:endParaRPr lang="en-US" altLang="zh-CN" sz="2800" b="1" cap="all" spc="-100">
              <a:solidFill>
                <a:schemeClr val="tx2"/>
              </a:solidFill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Microsoft YaHei UI" panose="020B0503020204020204" pitchFamily="34" charset="-122"/>
            </a:endParaRPr>
          </a:p>
        </p:txBody>
      </p:sp>
      <p:sp>
        <p:nvSpPr>
          <p:cNvPr id="66" name="文本占位符 56">
            <a:extLst>
              <a:ext uri="{FF2B5EF4-FFF2-40B4-BE49-F238E27FC236}">
                <a16:creationId xmlns:a16="http://schemas.microsoft.com/office/drawing/2014/main" id="{F64AEA48-6723-45BF-A290-AF86E69E0792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9031573" y="4383006"/>
            <a:ext cx="2070100" cy="276999"/>
          </a:xfrm>
        </p:spPr>
        <p:txBody>
          <a:bodyPr wrap="square">
            <a:spAutoFit/>
          </a:bodyPr>
          <a:lstStyle>
            <a:lvl1pPr marL="0" marR="0" indent="0" algn="ctr" defTabSz="457200" rtl="0" eaLnBrk="1" fontAlgn="auto" latinLnBrk="0" hangingPunct="1">
              <a:lnSpc>
                <a:spcPct val="8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af-ZA" altLang="zh-CN" sz="1200" kern="1200" noProof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f-ZA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rPr>
              <a:t>Please Add Text Here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100B5D4F-DED7-413F-BAFF-DFB87777CED0}"/>
              </a:ext>
            </a:extLst>
          </p:cNvPr>
          <p:cNvSpPr txBox="1"/>
          <p:nvPr userDrawn="1"/>
        </p:nvSpPr>
        <p:spPr>
          <a:xfrm>
            <a:off x="7036601" y="2871420"/>
            <a:ext cx="778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757432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1">
            <a:extLst>
              <a:ext uri="{FF2B5EF4-FFF2-40B4-BE49-F238E27FC236}">
                <a16:creationId xmlns:a16="http://schemas.microsoft.com/office/drawing/2014/main" id="{20423857-BE2E-4187-ACF1-24C790764E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9B0F23A-2195-47EF-B8FD-BBF358D24D78}"/>
              </a:ext>
            </a:extLst>
          </p:cNvPr>
          <p:cNvGrpSpPr/>
          <p:nvPr userDrawn="1"/>
        </p:nvGrpSpPr>
        <p:grpSpPr>
          <a:xfrm>
            <a:off x="457201" y="404813"/>
            <a:ext cx="11277598" cy="6048374"/>
            <a:chOff x="457202" y="390526"/>
            <a:chExt cx="11277598" cy="6048374"/>
          </a:xfrm>
        </p:grpSpPr>
        <p:sp>
          <p:nvSpPr>
            <p:cNvPr id="23" name="Rectangle 9">
              <a:extLst>
                <a:ext uri="{FF2B5EF4-FFF2-40B4-BE49-F238E27FC236}">
                  <a16:creationId xmlns:a16="http://schemas.microsoft.com/office/drawing/2014/main" id="{4048CB44-D686-4C61-A384-9C9E5244F393}"/>
                </a:ext>
              </a:extLst>
            </p:cNvPr>
            <p:cNvSpPr/>
            <p:nvPr/>
          </p:nvSpPr>
          <p:spPr>
            <a:xfrm>
              <a:off x="457202" y="390526"/>
              <a:ext cx="11277598" cy="6048374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</a:ln>
            <a:effectLst>
              <a:outerShdw blurRad="101600" sx="102000" sy="102000" algn="ctr" rotWithShape="0">
                <a:prstClr val="black">
                  <a:alpha val="20000"/>
                </a:prstClr>
              </a:outerShdw>
              <a:softEdge rad="0"/>
            </a:effectLst>
          </p:spPr>
          <p:txBody>
            <a:bodyPr/>
            <a:lstStyle/>
            <a:p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endParaRPr>
            </a:p>
          </p:txBody>
        </p:sp>
        <p:sp>
          <p:nvSpPr>
            <p:cNvPr id="24" name="Rectangle 10">
              <a:extLst>
                <a:ext uri="{FF2B5EF4-FFF2-40B4-BE49-F238E27FC236}">
                  <a16:creationId xmlns:a16="http://schemas.microsoft.com/office/drawing/2014/main" id="{8D4C3AC8-A7A2-47ED-8A6B-B971E3454210}"/>
                </a:ext>
              </a:extLst>
            </p:cNvPr>
            <p:cNvSpPr/>
            <p:nvPr/>
          </p:nvSpPr>
          <p:spPr>
            <a:xfrm>
              <a:off x="649134" y="582299"/>
              <a:ext cx="10893734" cy="5664829"/>
            </a:xfrm>
            <a:prstGeom prst="rect">
              <a:avLst/>
            </a:prstGeom>
            <a:noFill/>
            <a:ln w="6350" cap="sq" cmpd="sng" algn="ctr">
              <a:solidFill>
                <a:schemeClr val="tx1">
                  <a:lumMod val="75000"/>
                  <a:lumOff val="25000"/>
                </a:schemeClr>
              </a:solidFill>
              <a:prstDash val="lgDash"/>
              <a:miter lim="800000"/>
            </a:ln>
            <a:effectLst/>
          </p:spPr>
          <p:txBody>
            <a:bodyPr/>
            <a:lstStyle/>
            <a:p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65B657C-E754-46BE-9D6F-59DB156F8273}"/>
              </a:ext>
            </a:extLst>
          </p:cNvPr>
          <p:cNvGrpSpPr/>
          <p:nvPr userDrawn="1"/>
        </p:nvGrpSpPr>
        <p:grpSpPr>
          <a:xfrm>
            <a:off x="4559295" y="-1"/>
            <a:ext cx="3073410" cy="1743075"/>
            <a:chOff x="4194165" y="0"/>
            <a:chExt cx="3632220" cy="1391240"/>
          </a:xfrm>
        </p:grpSpPr>
        <p:sp>
          <p:nvSpPr>
            <p:cNvPr id="26" name="Rectangle 14">
              <a:extLst>
                <a:ext uri="{FF2B5EF4-FFF2-40B4-BE49-F238E27FC236}">
                  <a16:creationId xmlns:a16="http://schemas.microsoft.com/office/drawing/2014/main" id="{B8831C7A-3C8E-4D16-887B-6EF761E259EB}"/>
                </a:ext>
              </a:extLst>
            </p:cNvPr>
            <p:cNvSpPr/>
            <p:nvPr/>
          </p:nvSpPr>
          <p:spPr>
            <a:xfrm>
              <a:off x="4194165" y="0"/>
              <a:ext cx="3632220" cy="1391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endParaRPr>
            </a:p>
          </p:txBody>
        </p:sp>
        <p:grpSp>
          <p:nvGrpSpPr>
            <p:cNvPr id="27" name="Group 3">
              <a:extLst>
                <a:ext uri="{FF2B5EF4-FFF2-40B4-BE49-F238E27FC236}">
                  <a16:creationId xmlns:a16="http://schemas.microsoft.com/office/drawing/2014/main" id="{FFA54AFC-C120-45FF-B33A-E46A45ADD7D4}"/>
                </a:ext>
              </a:extLst>
            </p:cNvPr>
            <p:cNvGrpSpPr/>
            <p:nvPr/>
          </p:nvGrpSpPr>
          <p:grpSpPr>
            <a:xfrm>
              <a:off x="4381541" y="30945"/>
              <a:ext cx="3257468" cy="1227252"/>
              <a:chOff x="5318306" y="1386268"/>
              <a:chExt cx="1567331" cy="645295"/>
            </a:xfrm>
          </p:grpSpPr>
          <p:cxnSp>
            <p:nvCxnSpPr>
              <p:cNvPr id="28" name="Straight Connector 16">
                <a:extLst>
                  <a:ext uri="{FF2B5EF4-FFF2-40B4-BE49-F238E27FC236}">
                    <a16:creationId xmlns:a16="http://schemas.microsoft.com/office/drawing/2014/main" id="{9B2B661C-02E7-4990-8540-03126E19397D}"/>
                  </a:ext>
                </a:extLst>
              </p:cNvPr>
              <p:cNvCxnSpPr/>
              <p:nvPr/>
            </p:nvCxnSpPr>
            <p:spPr>
              <a:xfrm>
                <a:off x="5318306" y="1386268"/>
                <a:ext cx="0" cy="640080"/>
              </a:xfrm>
              <a:prstGeom prst="lin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/>
                </a:solidFill>
                <a:prstDash val="lgDash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17">
                <a:extLst>
                  <a:ext uri="{FF2B5EF4-FFF2-40B4-BE49-F238E27FC236}">
                    <a16:creationId xmlns:a16="http://schemas.microsoft.com/office/drawing/2014/main" id="{EA4085E3-E593-459E-9F9F-BF0D7F9DF963}"/>
                  </a:ext>
                </a:extLst>
              </p:cNvPr>
              <p:cNvCxnSpPr/>
              <p:nvPr/>
            </p:nvCxnSpPr>
            <p:spPr>
              <a:xfrm>
                <a:off x="6885637" y="1386268"/>
                <a:ext cx="0" cy="640080"/>
              </a:xfrm>
              <a:prstGeom prst="lin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/>
                </a:solidFill>
                <a:prstDash val="lgDash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18">
                <a:extLst>
                  <a:ext uri="{FF2B5EF4-FFF2-40B4-BE49-F238E27FC236}">
                    <a16:creationId xmlns:a16="http://schemas.microsoft.com/office/drawing/2014/main" id="{43BD4EE7-AC72-4144-8A3D-9CB6E15869C5}"/>
                  </a:ext>
                </a:extLst>
              </p:cNvPr>
              <p:cNvCxnSpPr/>
              <p:nvPr/>
            </p:nvCxnSpPr>
            <p:spPr>
              <a:xfrm>
                <a:off x="5318306" y="2031563"/>
                <a:ext cx="1567331" cy="0"/>
              </a:xfrm>
              <a:prstGeom prst="lin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/>
                </a:solidFill>
                <a:prstDash val="lgDash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0F78515A-EA39-4507-B6AB-63D2B583DDDE}"/>
              </a:ext>
            </a:extLst>
          </p:cNvPr>
          <p:cNvGrpSpPr/>
          <p:nvPr userDrawn="1"/>
        </p:nvGrpSpPr>
        <p:grpSpPr>
          <a:xfrm>
            <a:off x="5280755" y="272128"/>
            <a:ext cx="1778619" cy="1112486"/>
            <a:chOff x="5469440" y="517"/>
            <a:chExt cx="1778619" cy="1112486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C23A1E9D-2BC6-4B7D-921D-FA578A0CABB7}"/>
                </a:ext>
              </a:extLst>
            </p:cNvPr>
            <p:cNvSpPr txBox="1"/>
            <p:nvPr/>
          </p:nvSpPr>
          <p:spPr>
            <a:xfrm>
              <a:off x="5560165" y="517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800" b="1">
                  <a:solidFill>
                    <a:schemeClr val="accent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Microsoft YaHei UI" panose="020B0503020204020204" pitchFamily="34" charset="-122"/>
                </a:rPr>
                <a:t>目录</a:t>
              </a:r>
              <a:endParaRPr lang="en-US" altLang="zh-CN" sz="4800" b="1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A481BD4D-3707-43E4-B5A8-9B7F7D877280}"/>
                </a:ext>
              </a:extLst>
            </p:cNvPr>
            <p:cNvSpPr/>
            <p:nvPr/>
          </p:nvSpPr>
          <p:spPr>
            <a:xfrm>
              <a:off x="5469440" y="774449"/>
              <a:ext cx="177861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spc="600">
                  <a:solidFill>
                    <a:schemeClr val="accent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Microsoft YaHei UI" panose="020B0503020204020204" pitchFamily="34" charset="-122"/>
                </a:rPr>
                <a:t>CONTENT</a:t>
              </a:r>
              <a:endParaRPr lang="zh-CN" altLang="en-US" sz="1600" b="1" spc="6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4F1C9FA8-A7DE-40D0-9979-2DDF809B1A29}"/>
              </a:ext>
            </a:extLst>
          </p:cNvPr>
          <p:cNvGrpSpPr/>
          <p:nvPr userDrawn="1"/>
        </p:nvGrpSpPr>
        <p:grpSpPr>
          <a:xfrm>
            <a:off x="1545146" y="2847274"/>
            <a:ext cx="663766" cy="668181"/>
            <a:chOff x="1639752" y="2875162"/>
            <a:chExt cx="663766" cy="668181"/>
          </a:xfrm>
        </p:grpSpPr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9547B993-F74F-432E-B588-09D92DB3E6AE}"/>
                </a:ext>
              </a:extLst>
            </p:cNvPr>
            <p:cNvSpPr/>
            <p:nvPr/>
          </p:nvSpPr>
          <p:spPr>
            <a:xfrm>
              <a:off x="1639752" y="2875162"/>
              <a:ext cx="663766" cy="668181"/>
            </a:xfrm>
            <a:prstGeom prst="roundRect">
              <a:avLst>
                <a:gd name="adj" fmla="val 10131"/>
              </a:avLst>
            </a:prstGeom>
            <a:solidFill>
              <a:schemeClr val="accent1"/>
            </a:solidFill>
            <a:ln>
              <a:noFill/>
            </a:ln>
            <a:effectLst>
              <a:outerShdw blurRad="279400" sx="106000" sy="106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48E017AB-13AA-4C07-8622-469968F0E43C}"/>
                </a:ext>
              </a:extLst>
            </p:cNvPr>
            <p:cNvSpPr txBox="1"/>
            <p:nvPr/>
          </p:nvSpPr>
          <p:spPr>
            <a:xfrm>
              <a:off x="1640612" y="2943990"/>
              <a:ext cx="6623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Microsoft YaHei UI" panose="020B0503020204020204" pitchFamily="34" charset="-122"/>
                </a:rPr>
                <a:t>01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0D1E36DF-9769-4332-9FFA-AF3E2C1B59EC}"/>
              </a:ext>
            </a:extLst>
          </p:cNvPr>
          <p:cNvGrpSpPr/>
          <p:nvPr userDrawn="1"/>
        </p:nvGrpSpPr>
        <p:grpSpPr>
          <a:xfrm>
            <a:off x="3655501" y="2847274"/>
            <a:ext cx="672881" cy="668181"/>
            <a:chOff x="3684922" y="2845587"/>
            <a:chExt cx="672881" cy="668181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2990357B-C854-48B3-9345-EAD2836B04BD}"/>
                </a:ext>
              </a:extLst>
            </p:cNvPr>
            <p:cNvSpPr/>
            <p:nvPr/>
          </p:nvSpPr>
          <p:spPr>
            <a:xfrm>
              <a:off x="3684922" y="2845587"/>
              <a:ext cx="663766" cy="668181"/>
            </a:xfrm>
            <a:prstGeom prst="roundRect">
              <a:avLst>
                <a:gd name="adj" fmla="val 10131"/>
              </a:avLst>
            </a:prstGeom>
            <a:solidFill>
              <a:schemeClr val="accent1"/>
            </a:solidFill>
            <a:ln>
              <a:noFill/>
            </a:ln>
            <a:effectLst>
              <a:outerShdw blurRad="279400" sx="106000" sy="106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B4E21EFE-45DB-45E2-A971-DB2DD4F1BA49}"/>
                </a:ext>
              </a:extLst>
            </p:cNvPr>
            <p:cNvSpPr txBox="1"/>
            <p:nvPr/>
          </p:nvSpPr>
          <p:spPr>
            <a:xfrm>
              <a:off x="3693309" y="2914415"/>
              <a:ext cx="6644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Microsoft YaHei UI" panose="020B0503020204020204" pitchFamily="34" charset="-122"/>
                </a:rPr>
                <a:t>02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AF08394B-D5E5-468A-8E39-06B5BE4EE58E}"/>
              </a:ext>
            </a:extLst>
          </p:cNvPr>
          <p:cNvGrpSpPr/>
          <p:nvPr userDrawn="1"/>
        </p:nvGrpSpPr>
        <p:grpSpPr>
          <a:xfrm>
            <a:off x="7889519" y="2847274"/>
            <a:ext cx="664493" cy="668181"/>
            <a:chOff x="9466740" y="2875162"/>
            <a:chExt cx="664493" cy="668181"/>
          </a:xfrm>
        </p:grpSpPr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EBA1F901-5992-49BA-ACAD-24BBF6B4ACA2}"/>
                </a:ext>
              </a:extLst>
            </p:cNvPr>
            <p:cNvSpPr/>
            <p:nvPr/>
          </p:nvSpPr>
          <p:spPr>
            <a:xfrm>
              <a:off x="9467103" y="2875162"/>
              <a:ext cx="663766" cy="668181"/>
            </a:xfrm>
            <a:prstGeom prst="roundRect">
              <a:avLst>
                <a:gd name="adj" fmla="val 10131"/>
              </a:avLst>
            </a:prstGeom>
            <a:solidFill>
              <a:schemeClr val="accent1"/>
            </a:solidFill>
            <a:ln>
              <a:noFill/>
            </a:ln>
            <a:effectLst>
              <a:outerShdw blurRad="279400" sx="106000" sy="106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2F3FC5B8-F0C7-48AE-B195-71CC9F7472B4}"/>
                </a:ext>
              </a:extLst>
            </p:cNvPr>
            <p:cNvSpPr txBox="1"/>
            <p:nvPr/>
          </p:nvSpPr>
          <p:spPr>
            <a:xfrm>
              <a:off x="9466740" y="2943990"/>
              <a:ext cx="6644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Microsoft YaHei UI" panose="020B0503020204020204" pitchFamily="34" charset="-122"/>
                </a:rPr>
                <a:t>04</a:t>
              </a:r>
            </a:p>
          </p:txBody>
        </p:sp>
      </p:grp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61F334EE-9FCD-417F-99D4-BF4C006BFE84}"/>
              </a:ext>
            </a:extLst>
          </p:cNvPr>
          <p:cNvCxnSpPr>
            <a:cxnSpLocks/>
          </p:cNvCxnSpPr>
          <p:nvPr userDrawn="1"/>
        </p:nvCxnSpPr>
        <p:spPr>
          <a:xfrm>
            <a:off x="2969986" y="2141474"/>
            <a:ext cx="0" cy="3152775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D56F0A62-726D-40AC-8F52-2A9FC3E9711A}"/>
              </a:ext>
            </a:extLst>
          </p:cNvPr>
          <p:cNvCxnSpPr>
            <a:cxnSpLocks/>
          </p:cNvCxnSpPr>
          <p:nvPr userDrawn="1"/>
        </p:nvCxnSpPr>
        <p:spPr>
          <a:xfrm>
            <a:off x="5072739" y="2141474"/>
            <a:ext cx="0" cy="3152775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5F75C195-78E6-48A0-BC32-897446E9ACDB}"/>
              </a:ext>
            </a:extLst>
          </p:cNvPr>
          <p:cNvCxnSpPr>
            <a:cxnSpLocks/>
          </p:cNvCxnSpPr>
          <p:nvPr userDrawn="1"/>
        </p:nvCxnSpPr>
        <p:spPr>
          <a:xfrm>
            <a:off x="7175492" y="2141474"/>
            <a:ext cx="0" cy="3152775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占位符 56">
            <a:extLst>
              <a:ext uri="{FF2B5EF4-FFF2-40B4-BE49-F238E27FC236}">
                <a16:creationId xmlns:a16="http://schemas.microsoft.com/office/drawing/2014/main" id="{06A63166-1C5C-49CA-A026-3EDA0E2EBE65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993502" y="3892380"/>
            <a:ext cx="1767055" cy="449995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8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cap="all" spc="-100" noProof="0">
                <a:solidFill>
                  <a:schemeClr val="tx2"/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all" spc="-100" normalizeH="0" baseline="0" noProof="0">
                <a:ln>
                  <a:noFill/>
                </a:ln>
                <a:solidFill>
                  <a:srgbClr val="3F3F3F"/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rPr>
              <a:t>工作业绩</a:t>
            </a:r>
            <a:endParaRPr kumimoji="0" lang="en-US" altLang="zh-CN" sz="2800" b="1" i="0" u="none" strike="noStrike" kern="1200" cap="all" spc="-100" normalizeH="0" baseline="0" noProof="0">
              <a:ln>
                <a:noFill/>
              </a:ln>
              <a:solidFill>
                <a:srgbClr val="3F3F3F"/>
              </a:solidFill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Microsoft YaHei UI" panose="020B0503020204020204" pitchFamily="34" charset="-122"/>
            </a:endParaRPr>
          </a:p>
        </p:txBody>
      </p:sp>
      <p:sp>
        <p:nvSpPr>
          <p:cNvPr id="58" name="文本占位符 56">
            <a:extLst>
              <a:ext uri="{FF2B5EF4-FFF2-40B4-BE49-F238E27FC236}">
                <a16:creationId xmlns:a16="http://schemas.microsoft.com/office/drawing/2014/main" id="{9A1B27BC-D202-436E-AF48-FA9648B61805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993502" y="4431419"/>
            <a:ext cx="1767055" cy="276999"/>
          </a:xfrm>
        </p:spPr>
        <p:txBody>
          <a:bodyPr wrap="square">
            <a:spAutoFit/>
          </a:bodyPr>
          <a:lstStyle>
            <a:lvl1pPr marL="0" marR="0" indent="0" algn="ctr" defTabSz="457200" rtl="0" eaLnBrk="1" fontAlgn="auto" latinLnBrk="0" hangingPunct="1">
              <a:lnSpc>
                <a:spcPct val="8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af-ZA" altLang="zh-CN" sz="1200" kern="1200" noProof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f-ZA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rPr>
              <a:t>Please Add Text Here</a:t>
            </a:r>
          </a:p>
        </p:txBody>
      </p:sp>
      <p:sp>
        <p:nvSpPr>
          <p:cNvPr id="61" name="文本占位符 56">
            <a:extLst>
              <a:ext uri="{FF2B5EF4-FFF2-40B4-BE49-F238E27FC236}">
                <a16:creationId xmlns:a16="http://schemas.microsoft.com/office/drawing/2014/main" id="{FB21D31D-FCF5-46BF-8513-8FD1E5C5EF4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108414" y="3892380"/>
            <a:ext cx="1767055" cy="449995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8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cap="all" spc="-100" noProof="0">
                <a:solidFill>
                  <a:schemeClr val="tx2"/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all" spc="-100" normalizeH="0" baseline="0" noProof="0">
                <a:ln>
                  <a:noFill/>
                </a:ln>
                <a:solidFill>
                  <a:srgbClr val="3F3F3F"/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rPr>
              <a:t>亮点经验</a:t>
            </a:r>
            <a:endParaRPr kumimoji="0" lang="en-US" altLang="zh-CN" sz="2800" b="1" i="0" u="none" strike="noStrike" kern="1200" cap="all" spc="-100" normalizeH="0" baseline="0" noProof="0">
              <a:ln>
                <a:noFill/>
              </a:ln>
              <a:solidFill>
                <a:srgbClr val="3F3F3F"/>
              </a:solidFill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Microsoft YaHei UI" panose="020B0503020204020204" pitchFamily="34" charset="-122"/>
            </a:endParaRPr>
          </a:p>
        </p:txBody>
      </p:sp>
      <p:sp>
        <p:nvSpPr>
          <p:cNvPr id="62" name="文本占位符 56">
            <a:extLst>
              <a:ext uri="{FF2B5EF4-FFF2-40B4-BE49-F238E27FC236}">
                <a16:creationId xmlns:a16="http://schemas.microsoft.com/office/drawing/2014/main" id="{7B4DEBEA-4B10-4CB0-B915-EBD204F544E5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08414" y="4431419"/>
            <a:ext cx="1767055" cy="276999"/>
          </a:xfrm>
        </p:spPr>
        <p:txBody>
          <a:bodyPr wrap="square">
            <a:spAutoFit/>
          </a:bodyPr>
          <a:lstStyle>
            <a:lvl1pPr marL="0" marR="0" indent="0" algn="ctr" defTabSz="457200" rtl="0" eaLnBrk="1" fontAlgn="auto" latinLnBrk="0" hangingPunct="1">
              <a:lnSpc>
                <a:spcPct val="8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af-ZA" altLang="zh-CN" sz="1200" kern="1200" noProof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f-ZA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rPr>
              <a:t>Please Add Text Here</a:t>
            </a:r>
          </a:p>
        </p:txBody>
      </p:sp>
      <p:sp>
        <p:nvSpPr>
          <p:cNvPr id="63" name="文本占位符 56">
            <a:extLst>
              <a:ext uri="{FF2B5EF4-FFF2-40B4-BE49-F238E27FC236}">
                <a16:creationId xmlns:a16="http://schemas.microsoft.com/office/drawing/2014/main" id="{0B60B9AA-D46F-488B-A1CD-6275F2CEB5A7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213802" y="3892380"/>
            <a:ext cx="1767055" cy="449995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8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cap="all" spc="-100" noProof="0">
                <a:solidFill>
                  <a:schemeClr val="tx2"/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all" spc="-100" normalizeH="0" baseline="0" noProof="0">
                <a:ln>
                  <a:noFill/>
                </a:ln>
                <a:solidFill>
                  <a:srgbClr val="3F3F3F"/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rPr>
              <a:t>问题分析</a:t>
            </a:r>
          </a:p>
        </p:txBody>
      </p:sp>
      <p:sp>
        <p:nvSpPr>
          <p:cNvPr id="64" name="文本占位符 56">
            <a:extLst>
              <a:ext uri="{FF2B5EF4-FFF2-40B4-BE49-F238E27FC236}">
                <a16:creationId xmlns:a16="http://schemas.microsoft.com/office/drawing/2014/main" id="{3030F614-3D3B-4B7A-86DB-38CEBE3185DE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213802" y="4431419"/>
            <a:ext cx="1767055" cy="276999"/>
          </a:xfrm>
        </p:spPr>
        <p:txBody>
          <a:bodyPr wrap="square">
            <a:spAutoFit/>
          </a:bodyPr>
          <a:lstStyle>
            <a:lvl1pPr marL="0" marR="0" indent="0" algn="ctr" defTabSz="457200" rtl="0" eaLnBrk="1" fontAlgn="auto" latinLnBrk="0" hangingPunct="1">
              <a:lnSpc>
                <a:spcPct val="8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af-ZA" altLang="zh-CN" sz="1200" kern="1200" noProof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f-ZA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rPr>
              <a:t>Please Add Text Here</a:t>
            </a:r>
          </a:p>
        </p:txBody>
      </p:sp>
      <p:sp>
        <p:nvSpPr>
          <p:cNvPr id="65" name="文本占位符 56">
            <a:extLst>
              <a:ext uri="{FF2B5EF4-FFF2-40B4-BE49-F238E27FC236}">
                <a16:creationId xmlns:a16="http://schemas.microsoft.com/office/drawing/2014/main" id="{4719790E-F926-4BCD-83E5-A9F90D9569B0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338238" y="3892380"/>
            <a:ext cx="1767055" cy="449995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8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cap="all" spc="-100" noProof="0">
                <a:solidFill>
                  <a:schemeClr val="tx2"/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defRPr>
            </a:lvl1pPr>
          </a:lstStyle>
          <a:p>
            <a:pPr algn="ctr" defTabSz="914400">
              <a:lnSpc>
                <a:spcPct val="83000"/>
              </a:lnSpc>
              <a:spcBef>
                <a:spcPct val="0"/>
              </a:spcBef>
            </a:pPr>
            <a:r>
              <a:rPr lang="zh-CN" altLang="en-US" sz="2800" b="1" cap="all" spc="-100">
                <a:solidFill>
                  <a:schemeClr val="tx2"/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rPr>
              <a:t>展望未来</a:t>
            </a:r>
          </a:p>
        </p:txBody>
      </p:sp>
      <p:sp>
        <p:nvSpPr>
          <p:cNvPr id="66" name="文本占位符 56">
            <a:extLst>
              <a:ext uri="{FF2B5EF4-FFF2-40B4-BE49-F238E27FC236}">
                <a16:creationId xmlns:a16="http://schemas.microsoft.com/office/drawing/2014/main" id="{F64AEA48-6723-45BF-A290-AF86E69E0792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7338238" y="4431419"/>
            <a:ext cx="1767055" cy="276999"/>
          </a:xfrm>
        </p:spPr>
        <p:txBody>
          <a:bodyPr wrap="square">
            <a:spAutoFit/>
          </a:bodyPr>
          <a:lstStyle>
            <a:lvl1pPr marL="0" marR="0" indent="0" algn="ctr" defTabSz="457200" rtl="0" eaLnBrk="1" fontAlgn="auto" latinLnBrk="0" hangingPunct="1">
              <a:lnSpc>
                <a:spcPct val="8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af-ZA" altLang="zh-CN" sz="1200" kern="1200" noProof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f-ZA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rPr>
              <a:t>Please Add Text Here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D9CDCE0-55D7-456D-8252-071334CF1BCA}"/>
              </a:ext>
            </a:extLst>
          </p:cNvPr>
          <p:cNvGrpSpPr/>
          <p:nvPr userDrawn="1"/>
        </p:nvGrpSpPr>
        <p:grpSpPr>
          <a:xfrm>
            <a:off x="5765082" y="2847274"/>
            <a:ext cx="664494" cy="668181"/>
            <a:chOff x="6920488" y="2875162"/>
            <a:chExt cx="664494" cy="668181"/>
          </a:xfrm>
        </p:grpSpPr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15FECC3F-0B45-4F69-937C-076F0A5AC627}"/>
                </a:ext>
              </a:extLst>
            </p:cNvPr>
            <p:cNvSpPr/>
            <p:nvPr/>
          </p:nvSpPr>
          <p:spPr>
            <a:xfrm>
              <a:off x="6921056" y="2875162"/>
              <a:ext cx="663766" cy="668181"/>
            </a:xfrm>
            <a:prstGeom prst="roundRect">
              <a:avLst>
                <a:gd name="adj" fmla="val 10131"/>
              </a:avLst>
            </a:prstGeom>
            <a:solidFill>
              <a:schemeClr val="accent1"/>
            </a:solidFill>
            <a:ln>
              <a:noFill/>
            </a:ln>
            <a:effectLst>
              <a:outerShdw blurRad="279400" sx="106000" sy="106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endParaRP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100B5D4F-DED7-413F-BAFF-DFB87777CED0}"/>
                </a:ext>
              </a:extLst>
            </p:cNvPr>
            <p:cNvSpPr txBox="1"/>
            <p:nvPr userDrawn="1"/>
          </p:nvSpPr>
          <p:spPr>
            <a:xfrm>
              <a:off x="6920488" y="2943990"/>
              <a:ext cx="6644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Microsoft YaHei UI" panose="020B0503020204020204" pitchFamily="34" charset="-122"/>
                </a:rPr>
                <a:t>03</a:t>
              </a:r>
            </a:p>
          </p:txBody>
        </p:sp>
      </p:grpSp>
      <p:sp>
        <p:nvSpPr>
          <p:cNvPr id="39" name="文本占位符 56">
            <a:extLst>
              <a:ext uri="{FF2B5EF4-FFF2-40B4-BE49-F238E27FC236}">
                <a16:creationId xmlns:a16="http://schemas.microsoft.com/office/drawing/2014/main" id="{3B7EB626-F3EA-4385-85B5-15C9E93DA2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53150" y="3892380"/>
            <a:ext cx="1767055" cy="449995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8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cap="all" spc="-100" noProof="0">
                <a:solidFill>
                  <a:schemeClr val="tx2"/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defRPr>
            </a:lvl1pPr>
          </a:lstStyle>
          <a:p>
            <a:pPr algn="ctr" defTabSz="914400">
              <a:lnSpc>
                <a:spcPct val="83000"/>
              </a:lnSpc>
              <a:spcBef>
                <a:spcPct val="0"/>
              </a:spcBef>
            </a:pPr>
            <a:r>
              <a:rPr lang="zh-CN" altLang="en-US" sz="2800" b="1" cap="all" spc="-100">
                <a:solidFill>
                  <a:schemeClr val="tx2"/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rPr>
              <a:t>未来计划</a:t>
            </a:r>
            <a:endParaRPr lang="en-US" altLang="zh-CN" sz="2800" b="1" cap="all" spc="-100">
              <a:solidFill>
                <a:schemeClr val="tx2"/>
              </a:solidFill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Microsoft YaHei UI" panose="020B0503020204020204" pitchFamily="34" charset="-122"/>
            </a:endParaRPr>
          </a:p>
        </p:txBody>
      </p:sp>
      <p:sp>
        <p:nvSpPr>
          <p:cNvPr id="40" name="文本占位符 56">
            <a:extLst>
              <a:ext uri="{FF2B5EF4-FFF2-40B4-BE49-F238E27FC236}">
                <a16:creationId xmlns:a16="http://schemas.microsoft.com/office/drawing/2014/main" id="{EF95F030-E75F-4FE4-8ADC-7FE38B3BC9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53150" y="4431419"/>
            <a:ext cx="1767055" cy="276999"/>
          </a:xfrm>
        </p:spPr>
        <p:txBody>
          <a:bodyPr wrap="square">
            <a:spAutoFit/>
          </a:bodyPr>
          <a:lstStyle>
            <a:lvl1pPr marL="0" marR="0" indent="0" algn="ctr" defTabSz="457200" rtl="0" eaLnBrk="1" fontAlgn="auto" latinLnBrk="0" hangingPunct="1">
              <a:lnSpc>
                <a:spcPct val="8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af-ZA" altLang="zh-CN" sz="1200" kern="1200" noProof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f-ZA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rPr>
              <a:t>Please Add Text Here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8633232C-CB73-40EF-B256-BAEB7AEA51B1}"/>
              </a:ext>
            </a:extLst>
          </p:cNvPr>
          <p:cNvCxnSpPr>
            <a:cxnSpLocks/>
          </p:cNvCxnSpPr>
          <p:nvPr userDrawn="1"/>
        </p:nvCxnSpPr>
        <p:spPr>
          <a:xfrm>
            <a:off x="9278246" y="2141474"/>
            <a:ext cx="0" cy="3152775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DB7FAAF6-29AF-4A66-A785-FBEAD30E99B6}"/>
              </a:ext>
            </a:extLst>
          </p:cNvPr>
          <p:cNvGrpSpPr/>
          <p:nvPr userDrawn="1"/>
        </p:nvGrpSpPr>
        <p:grpSpPr>
          <a:xfrm>
            <a:off x="10004431" y="2847274"/>
            <a:ext cx="664493" cy="668181"/>
            <a:chOff x="9466740" y="2875162"/>
            <a:chExt cx="664493" cy="668181"/>
          </a:xfrm>
        </p:grpSpPr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72360C4C-29A2-4737-83D2-345C37565A86}"/>
                </a:ext>
              </a:extLst>
            </p:cNvPr>
            <p:cNvSpPr/>
            <p:nvPr/>
          </p:nvSpPr>
          <p:spPr>
            <a:xfrm>
              <a:off x="9467103" y="2875162"/>
              <a:ext cx="663766" cy="668181"/>
            </a:xfrm>
            <a:prstGeom prst="roundRect">
              <a:avLst>
                <a:gd name="adj" fmla="val 10131"/>
              </a:avLst>
            </a:prstGeom>
            <a:solidFill>
              <a:schemeClr val="accent1"/>
            </a:solidFill>
            <a:ln>
              <a:noFill/>
            </a:ln>
            <a:effectLst>
              <a:outerShdw blurRad="279400" sx="106000" sy="106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BF52B22B-9109-4CD8-B801-7443394D9B13}"/>
                </a:ext>
              </a:extLst>
            </p:cNvPr>
            <p:cNvSpPr txBox="1"/>
            <p:nvPr/>
          </p:nvSpPr>
          <p:spPr>
            <a:xfrm>
              <a:off x="9466740" y="2943990"/>
              <a:ext cx="6644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Microsoft YaHei UI" panose="020B0503020204020204" pitchFamily="34" charset="-122"/>
                </a:rPr>
                <a:t>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4439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转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1">
            <a:extLst>
              <a:ext uri="{FF2B5EF4-FFF2-40B4-BE49-F238E27FC236}">
                <a16:creationId xmlns:a16="http://schemas.microsoft.com/office/drawing/2014/main" id="{20423857-BE2E-4187-ACF1-24C790764E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CF1B7B97-DFE7-4A63-AD96-C44D373EFA1E}"/>
              </a:ext>
            </a:extLst>
          </p:cNvPr>
          <p:cNvSpPr/>
          <p:nvPr userDrawn="1"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  <a:softEdge rad="0"/>
          </a:effectLst>
        </p:spPr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CB0A4E39-CC0C-48C1-9A5E-1C2EB72E8119}"/>
              </a:ext>
            </a:extLst>
          </p:cNvPr>
          <p:cNvSpPr/>
          <p:nvPr userDrawn="1"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lgDash"/>
            <a:miter lim="800000"/>
          </a:ln>
          <a:effectLst/>
        </p:spPr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6C5A4FA-FFD3-4A8B-A5F4-8D362A780532}"/>
              </a:ext>
            </a:extLst>
          </p:cNvPr>
          <p:cNvGrpSpPr/>
          <p:nvPr userDrawn="1"/>
        </p:nvGrpSpPr>
        <p:grpSpPr>
          <a:xfrm>
            <a:off x="4391025" y="1364677"/>
            <a:ext cx="3409950" cy="1535048"/>
            <a:chOff x="4194165" y="0"/>
            <a:chExt cx="3632220" cy="1391240"/>
          </a:xfrm>
        </p:grpSpPr>
        <p:sp>
          <p:nvSpPr>
            <p:cNvPr id="7" name="Rectangle 14">
              <a:extLst>
                <a:ext uri="{FF2B5EF4-FFF2-40B4-BE49-F238E27FC236}">
                  <a16:creationId xmlns:a16="http://schemas.microsoft.com/office/drawing/2014/main" id="{71B24FE1-9B44-459C-A287-AABAAAD3D942}"/>
                </a:ext>
              </a:extLst>
            </p:cNvPr>
            <p:cNvSpPr/>
            <p:nvPr/>
          </p:nvSpPr>
          <p:spPr>
            <a:xfrm>
              <a:off x="4194165" y="0"/>
              <a:ext cx="3632220" cy="1391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sz="1400"/>
            </a:p>
          </p:txBody>
        </p:sp>
        <p:grpSp>
          <p:nvGrpSpPr>
            <p:cNvPr id="8" name="Group 3">
              <a:extLst>
                <a:ext uri="{FF2B5EF4-FFF2-40B4-BE49-F238E27FC236}">
                  <a16:creationId xmlns:a16="http://schemas.microsoft.com/office/drawing/2014/main" id="{B00D513C-A0CB-4696-A4D4-4763817E1112}"/>
                </a:ext>
              </a:extLst>
            </p:cNvPr>
            <p:cNvGrpSpPr/>
            <p:nvPr/>
          </p:nvGrpSpPr>
          <p:grpSpPr>
            <a:xfrm>
              <a:off x="4381541" y="30945"/>
              <a:ext cx="3257468" cy="1227252"/>
              <a:chOff x="5318306" y="1386268"/>
              <a:chExt cx="1567331" cy="645295"/>
            </a:xfrm>
          </p:grpSpPr>
          <p:cxnSp>
            <p:nvCxnSpPr>
              <p:cNvPr id="9" name="Straight Connector 16">
                <a:extLst>
                  <a:ext uri="{FF2B5EF4-FFF2-40B4-BE49-F238E27FC236}">
                    <a16:creationId xmlns:a16="http://schemas.microsoft.com/office/drawing/2014/main" id="{00C7B20E-376F-480D-8087-8F12F94A73DA}"/>
                  </a:ext>
                </a:extLst>
              </p:cNvPr>
              <p:cNvCxnSpPr/>
              <p:nvPr/>
            </p:nvCxnSpPr>
            <p:spPr>
              <a:xfrm>
                <a:off x="5318306" y="1386268"/>
                <a:ext cx="0" cy="640080"/>
              </a:xfrm>
              <a:prstGeom prst="lin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/>
                </a:solidFill>
                <a:prstDash val="lgDash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17">
                <a:extLst>
                  <a:ext uri="{FF2B5EF4-FFF2-40B4-BE49-F238E27FC236}">
                    <a16:creationId xmlns:a16="http://schemas.microsoft.com/office/drawing/2014/main" id="{A0CF9297-B7C1-42DB-910E-8958FA3DDD86}"/>
                  </a:ext>
                </a:extLst>
              </p:cNvPr>
              <p:cNvCxnSpPr/>
              <p:nvPr/>
            </p:nvCxnSpPr>
            <p:spPr>
              <a:xfrm>
                <a:off x="6885637" y="1386268"/>
                <a:ext cx="0" cy="640080"/>
              </a:xfrm>
              <a:prstGeom prst="lin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/>
                </a:solidFill>
                <a:prstDash val="lgDash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8">
                <a:extLst>
                  <a:ext uri="{FF2B5EF4-FFF2-40B4-BE49-F238E27FC236}">
                    <a16:creationId xmlns:a16="http://schemas.microsoft.com/office/drawing/2014/main" id="{AD317BA3-D621-45F0-8A7A-801D20558279}"/>
                  </a:ext>
                </a:extLst>
              </p:cNvPr>
              <p:cNvCxnSpPr/>
              <p:nvPr/>
            </p:nvCxnSpPr>
            <p:spPr>
              <a:xfrm>
                <a:off x="5318306" y="2031563"/>
                <a:ext cx="1567331" cy="0"/>
              </a:xfrm>
              <a:prstGeom prst="lin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/>
                </a:solidFill>
                <a:prstDash val="lgDash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CA7766A7-DB60-41A7-95BF-5DA7513084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77768" y="1341691"/>
            <a:ext cx="1445291" cy="1323439"/>
          </a:xfrm>
        </p:spPr>
        <p:txBody>
          <a:bodyPr wrap="square"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8000" b="1" kern="1200" noProof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1" i="0" u="none" strike="noStrike" kern="1200" cap="none" spc="0" normalizeH="0" baseline="0" noProof="0">
                <a:ln>
                  <a:noFill/>
                </a:ln>
                <a:solidFill>
                  <a:srgbClr val="97BCD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D6809FA0-43CB-4F22-8623-B07F6BB49A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9843" y="3176553"/>
            <a:ext cx="4713851" cy="830997"/>
          </a:xfrm>
        </p:spPr>
        <p:txBody>
          <a:bodyPr wrap="square"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altLang="zh-CN" sz="4800" b="1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工作业绩</a:t>
            </a:r>
            <a:endParaRPr kumimoji="0" lang="en-US" altLang="zh-CN" sz="4800" b="1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213828D2-0285-4727-8C96-FFF22D0B5A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39843" y="4043781"/>
            <a:ext cx="4713851" cy="461665"/>
          </a:xfrm>
        </p:spPr>
        <p:txBody>
          <a:bodyPr wrap="square"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af-ZA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f-ZA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icrosoft YaHei UI" panose="020B0502020202020204"/>
                <a:ea typeface="Microsoft YaHei UI"/>
                <a:cs typeface="+mn-cs"/>
              </a:rPr>
              <a:t>Please Add Text Here</a:t>
            </a:r>
          </a:p>
        </p:txBody>
      </p:sp>
    </p:spTree>
    <p:extLst>
      <p:ext uri="{BB962C8B-B14F-4D97-AF65-F5344CB8AC3E}">
        <p14:creationId xmlns:p14="http://schemas.microsoft.com/office/powerpoint/2010/main" val="3555418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正文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1587FED-C93C-4577-BCC8-2BED00C3A2E8}"/>
              </a:ext>
            </a:extLst>
          </p:cNvPr>
          <p:cNvGrpSpPr/>
          <p:nvPr userDrawn="1"/>
        </p:nvGrpSpPr>
        <p:grpSpPr>
          <a:xfrm>
            <a:off x="298336" y="318179"/>
            <a:ext cx="11595329" cy="6221641"/>
            <a:chOff x="451527" y="396872"/>
            <a:chExt cx="11595329" cy="6221641"/>
          </a:xfrm>
        </p:grpSpPr>
        <p:sp>
          <p:nvSpPr>
            <p:cNvPr id="3" name="Rectangle 9">
              <a:extLst>
                <a:ext uri="{FF2B5EF4-FFF2-40B4-BE49-F238E27FC236}">
                  <a16:creationId xmlns:a16="http://schemas.microsoft.com/office/drawing/2014/main" id="{E402E419-C2A8-4C1B-B6C7-6FD7935DEC7E}"/>
                </a:ext>
              </a:extLst>
            </p:cNvPr>
            <p:cNvSpPr/>
            <p:nvPr userDrawn="1"/>
          </p:nvSpPr>
          <p:spPr>
            <a:xfrm>
              <a:off x="451527" y="396872"/>
              <a:ext cx="11595329" cy="6221641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</a:ln>
            <a:effectLst>
              <a:outerShdw blurRad="101600" sx="102000" sy="102000" algn="ctr" rotWithShape="0">
                <a:prstClr val="black">
                  <a:alpha val="20000"/>
                </a:prstClr>
              </a:outerShdw>
              <a:softEdge rad="0"/>
            </a:effectLst>
          </p:spPr>
        </p:sp>
        <p:sp>
          <p:nvSpPr>
            <p:cNvPr id="4" name="Rectangle 10">
              <a:extLst>
                <a:ext uri="{FF2B5EF4-FFF2-40B4-BE49-F238E27FC236}">
                  <a16:creationId xmlns:a16="http://schemas.microsoft.com/office/drawing/2014/main" id="{640CC1AC-4515-4D90-A387-2E4FDD7B9335}"/>
                </a:ext>
              </a:extLst>
            </p:cNvPr>
            <p:cNvSpPr/>
            <p:nvPr userDrawn="1"/>
          </p:nvSpPr>
          <p:spPr>
            <a:xfrm>
              <a:off x="620961" y="594138"/>
              <a:ext cx="11256461" cy="5827108"/>
            </a:xfrm>
            <a:prstGeom prst="rect">
              <a:avLst/>
            </a:prstGeom>
            <a:noFill/>
            <a:ln w="6350" cap="sq" cmpd="sng" algn="ctr">
              <a:solidFill>
                <a:schemeClr val="accent1"/>
              </a:solidFill>
              <a:prstDash val="lgDash"/>
              <a:miter lim="800000"/>
            </a:ln>
            <a:effectLst/>
          </p:spPr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5BF481F-34CA-4022-AD75-F37A7BF7FF1C}"/>
              </a:ext>
            </a:extLst>
          </p:cNvPr>
          <p:cNvGrpSpPr/>
          <p:nvPr userDrawn="1"/>
        </p:nvGrpSpPr>
        <p:grpSpPr>
          <a:xfrm>
            <a:off x="4261871" y="342798"/>
            <a:ext cx="3668259" cy="1028802"/>
            <a:chOff x="4194165" y="-2"/>
            <a:chExt cx="3632220" cy="1553371"/>
          </a:xfrm>
        </p:grpSpPr>
        <p:sp>
          <p:nvSpPr>
            <p:cNvPr id="11" name="Rectangle 14">
              <a:extLst>
                <a:ext uri="{FF2B5EF4-FFF2-40B4-BE49-F238E27FC236}">
                  <a16:creationId xmlns:a16="http://schemas.microsoft.com/office/drawing/2014/main" id="{86E34B7C-FC01-4C1F-85F5-C5CD26702BA3}"/>
                </a:ext>
              </a:extLst>
            </p:cNvPr>
            <p:cNvSpPr/>
            <p:nvPr/>
          </p:nvSpPr>
          <p:spPr>
            <a:xfrm>
              <a:off x="4194165" y="-2"/>
              <a:ext cx="3632220" cy="1553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sz="1400"/>
            </a:p>
          </p:txBody>
        </p:sp>
        <p:grpSp>
          <p:nvGrpSpPr>
            <p:cNvPr id="12" name="Group 3">
              <a:extLst>
                <a:ext uri="{FF2B5EF4-FFF2-40B4-BE49-F238E27FC236}">
                  <a16:creationId xmlns:a16="http://schemas.microsoft.com/office/drawing/2014/main" id="{873FEE86-A34C-46DE-8453-547D6656227B}"/>
                </a:ext>
              </a:extLst>
            </p:cNvPr>
            <p:cNvGrpSpPr/>
            <p:nvPr/>
          </p:nvGrpSpPr>
          <p:grpSpPr>
            <a:xfrm>
              <a:off x="4381541" y="30945"/>
              <a:ext cx="3257468" cy="1227252"/>
              <a:chOff x="5318306" y="1386268"/>
              <a:chExt cx="1567331" cy="645295"/>
            </a:xfrm>
          </p:grpSpPr>
          <p:cxnSp>
            <p:nvCxnSpPr>
              <p:cNvPr id="13" name="Straight Connector 16">
                <a:extLst>
                  <a:ext uri="{FF2B5EF4-FFF2-40B4-BE49-F238E27FC236}">
                    <a16:creationId xmlns:a16="http://schemas.microsoft.com/office/drawing/2014/main" id="{022F763E-2B50-4F35-8940-6B1CFD043FE1}"/>
                  </a:ext>
                </a:extLst>
              </p:cNvPr>
              <p:cNvCxnSpPr/>
              <p:nvPr/>
            </p:nvCxnSpPr>
            <p:spPr>
              <a:xfrm>
                <a:off x="5318306" y="1386268"/>
                <a:ext cx="0" cy="640080"/>
              </a:xfrm>
              <a:prstGeom prst="lin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accent1"/>
                </a:solidFill>
                <a:prstDash val="lgDash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7">
                <a:extLst>
                  <a:ext uri="{FF2B5EF4-FFF2-40B4-BE49-F238E27FC236}">
                    <a16:creationId xmlns:a16="http://schemas.microsoft.com/office/drawing/2014/main" id="{BAF9A959-0F21-4AAB-98A5-3B00842DF693}"/>
                  </a:ext>
                </a:extLst>
              </p:cNvPr>
              <p:cNvCxnSpPr/>
              <p:nvPr/>
            </p:nvCxnSpPr>
            <p:spPr>
              <a:xfrm>
                <a:off x="6885637" y="1386268"/>
                <a:ext cx="0" cy="640080"/>
              </a:xfrm>
              <a:prstGeom prst="lin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accent1"/>
                </a:solidFill>
                <a:prstDash val="lgDash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8">
                <a:extLst>
                  <a:ext uri="{FF2B5EF4-FFF2-40B4-BE49-F238E27FC236}">
                    <a16:creationId xmlns:a16="http://schemas.microsoft.com/office/drawing/2014/main" id="{118A7D87-CC05-4207-AAC7-DD7BAB3EE56B}"/>
                  </a:ext>
                </a:extLst>
              </p:cNvPr>
              <p:cNvCxnSpPr/>
              <p:nvPr/>
            </p:nvCxnSpPr>
            <p:spPr>
              <a:xfrm>
                <a:off x="5318306" y="2031563"/>
                <a:ext cx="1567331" cy="0"/>
              </a:xfrm>
              <a:prstGeom prst="lin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accent1"/>
                </a:solidFill>
                <a:prstDash val="lgDash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文本占位符 58">
            <a:extLst>
              <a:ext uri="{FF2B5EF4-FFF2-40B4-BE49-F238E27FC236}">
                <a16:creationId xmlns:a16="http://schemas.microsoft.com/office/drawing/2014/main" id="{8F1FE0F6-66E4-43A7-93C2-C3FDC8A271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40628" y="572864"/>
            <a:ext cx="2510744" cy="603242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8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altLang="zh-CN" sz="4000" b="1" i="0" u="none" strike="noStrike" kern="1200" cap="all" spc="-10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all" spc="-10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工作业绩</a:t>
            </a:r>
            <a:endParaRPr kumimoji="0" lang="en-US" altLang="zh-CN" sz="4000" b="1" i="0" u="none" strike="noStrike" kern="1200" cap="all" spc="-10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21">
            <a:extLst>
              <a:ext uri="{FF2B5EF4-FFF2-40B4-BE49-F238E27FC236}">
                <a16:creationId xmlns:a16="http://schemas.microsoft.com/office/drawing/2014/main" id="{BBD7DECB-25E2-440B-A975-93EAEC3E85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568F8185-BFA4-465E-863D-7D29D8D5E1E0}"/>
              </a:ext>
            </a:extLst>
          </p:cNvPr>
          <p:cNvGrpSpPr/>
          <p:nvPr userDrawn="1"/>
        </p:nvGrpSpPr>
        <p:grpSpPr>
          <a:xfrm>
            <a:off x="298336" y="318179"/>
            <a:ext cx="11595329" cy="6221641"/>
            <a:chOff x="451527" y="396872"/>
            <a:chExt cx="11595329" cy="6221641"/>
          </a:xfrm>
        </p:grpSpPr>
        <p:sp>
          <p:nvSpPr>
            <p:cNvPr id="69" name="Rectangle 9">
              <a:extLst>
                <a:ext uri="{FF2B5EF4-FFF2-40B4-BE49-F238E27FC236}">
                  <a16:creationId xmlns:a16="http://schemas.microsoft.com/office/drawing/2014/main" id="{38D11A77-B322-4527-9C93-5A1DDB3F60B7}"/>
                </a:ext>
              </a:extLst>
            </p:cNvPr>
            <p:cNvSpPr/>
            <p:nvPr userDrawn="1"/>
          </p:nvSpPr>
          <p:spPr>
            <a:xfrm>
              <a:off x="451527" y="396872"/>
              <a:ext cx="11595329" cy="6221641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</a:ln>
            <a:effectLst>
              <a:outerShdw blurRad="101600" sx="102000" sy="102000" algn="ctr" rotWithShape="0">
                <a:prstClr val="black">
                  <a:alpha val="20000"/>
                </a:prstClr>
              </a:outerShdw>
              <a:softEdge rad="0"/>
            </a:effectLst>
          </p:spPr>
        </p:sp>
        <p:sp>
          <p:nvSpPr>
            <p:cNvPr id="70" name="Rectangle 10">
              <a:extLst>
                <a:ext uri="{FF2B5EF4-FFF2-40B4-BE49-F238E27FC236}">
                  <a16:creationId xmlns:a16="http://schemas.microsoft.com/office/drawing/2014/main" id="{8BF53714-D6C7-4201-AA50-C321EEC51638}"/>
                </a:ext>
              </a:extLst>
            </p:cNvPr>
            <p:cNvSpPr/>
            <p:nvPr userDrawn="1"/>
          </p:nvSpPr>
          <p:spPr>
            <a:xfrm>
              <a:off x="620961" y="594138"/>
              <a:ext cx="11256461" cy="5827108"/>
            </a:xfrm>
            <a:prstGeom prst="rect">
              <a:avLst/>
            </a:prstGeom>
            <a:noFill/>
            <a:ln w="6350" cap="sq" cmpd="sng" algn="ctr">
              <a:solidFill>
                <a:schemeClr val="accent1"/>
              </a:solidFill>
              <a:prstDash val="lgDash"/>
              <a:miter lim="800000"/>
            </a:ln>
            <a:effectLst/>
          </p:spPr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910CCC55-BA03-49D1-A5B7-A244C84302A6}"/>
              </a:ext>
            </a:extLst>
          </p:cNvPr>
          <p:cNvGrpSpPr/>
          <p:nvPr userDrawn="1"/>
        </p:nvGrpSpPr>
        <p:grpSpPr>
          <a:xfrm>
            <a:off x="4261871" y="342798"/>
            <a:ext cx="3668259" cy="1028802"/>
            <a:chOff x="4194165" y="-2"/>
            <a:chExt cx="3632220" cy="1553371"/>
          </a:xfrm>
        </p:grpSpPr>
        <p:sp>
          <p:nvSpPr>
            <p:cNvPr id="72" name="Rectangle 14">
              <a:extLst>
                <a:ext uri="{FF2B5EF4-FFF2-40B4-BE49-F238E27FC236}">
                  <a16:creationId xmlns:a16="http://schemas.microsoft.com/office/drawing/2014/main" id="{7EDADDE6-91A8-4F27-A14E-84FAAB482960}"/>
                </a:ext>
              </a:extLst>
            </p:cNvPr>
            <p:cNvSpPr/>
            <p:nvPr/>
          </p:nvSpPr>
          <p:spPr>
            <a:xfrm>
              <a:off x="4194165" y="-2"/>
              <a:ext cx="3632220" cy="1553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sz="1400"/>
            </a:p>
          </p:txBody>
        </p:sp>
        <p:grpSp>
          <p:nvGrpSpPr>
            <p:cNvPr id="73" name="Group 3">
              <a:extLst>
                <a:ext uri="{FF2B5EF4-FFF2-40B4-BE49-F238E27FC236}">
                  <a16:creationId xmlns:a16="http://schemas.microsoft.com/office/drawing/2014/main" id="{1F519FCE-1424-40CD-9D5D-F543B8114C73}"/>
                </a:ext>
              </a:extLst>
            </p:cNvPr>
            <p:cNvGrpSpPr/>
            <p:nvPr/>
          </p:nvGrpSpPr>
          <p:grpSpPr>
            <a:xfrm>
              <a:off x="4381541" y="30945"/>
              <a:ext cx="3257468" cy="1227252"/>
              <a:chOff x="5318306" y="1386268"/>
              <a:chExt cx="1567331" cy="645295"/>
            </a:xfrm>
          </p:grpSpPr>
          <p:cxnSp>
            <p:nvCxnSpPr>
              <p:cNvPr id="74" name="Straight Connector 16">
                <a:extLst>
                  <a:ext uri="{FF2B5EF4-FFF2-40B4-BE49-F238E27FC236}">
                    <a16:creationId xmlns:a16="http://schemas.microsoft.com/office/drawing/2014/main" id="{CECADE71-3D47-4C3A-8E17-8273070F5867}"/>
                  </a:ext>
                </a:extLst>
              </p:cNvPr>
              <p:cNvCxnSpPr/>
              <p:nvPr/>
            </p:nvCxnSpPr>
            <p:spPr>
              <a:xfrm>
                <a:off x="5318306" y="1386268"/>
                <a:ext cx="0" cy="640080"/>
              </a:xfrm>
              <a:prstGeom prst="lin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accent1"/>
                </a:solidFill>
                <a:prstDash val="lgDash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17">
                <a:extLst>
                  <a:ext uri="{FF2B5EF4-FFF2-40B4-BE49-F238E27FC236}">
                    <a16:creationId xmlns:a16="http://schemas.microsoft.com/office/drawing/2014/main" id="{E6741F62-381B-4CF6-BDB2-0D000BBE7300}"/>
                  </a:ext>
                </a:extLst>
              </p:cNvPr>
              <p:cNvCxnSpPr/>
              <p:nvPr/>
            </p:nvCxnSpPr>
            <p:spPr>
              <a:xfrm>
                <a:off x="6885637" y="1386268"/>
                <a:ext cx="0" cy="640080"/>
              </a:xfrm>
              <a:prstGeom prst="lin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accent1"/>
                </a:solidFill>
                <a:prstDash val="lgDash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18">
                <a:extLst>
                  <a:ext uri="{FF2B5EF4-FFF2-40B4-BE49-F238E27FC236}">
                    <a16:creationId xmlns:a16="http://schemas.microsoft.com/office/drawing/2014/main" id="{09423BB5-D100-4220-B39C-0495D63FD554}"/>
                  </a:ext>
                </a:extLst>
              </p:cNvPr>
              <p:cNvCxnSpPr/>
              <p:nvPr/>
            </p:nvCxnSpPr>
            <p:spPr>
              <a:xfrm>
                <a:off x="5318306" y="2031563"/>
                <a:ext cx="1567331" cy="0"/>
              </a:xfrm>
              <a:prstGeom prst="lin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accent1"/>
                </a:solidFill>
                <a:prstDash val="lgDash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7" name="文本占位符 58">
            <a:extLst>
              <a:ext uri="{FF2B5EF4-FFF2-40B4-BE49-F238E27FC236}">
                <a16:creationId xmlns:a16="http://schemas.microsoft.com/office/drawing/2014/main" id="{1CEBE9CA-BF7A-4058-AABA-1D246230C1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40628" y="572864"/>
            <a:ext cx="2510744" cy="603242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8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altLang="zh-CN" sz="4000" b="1" i="0" u="none" strike="noStrike" kern="1200" cap="all" spc="-10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all" spc="-10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工作业绩</a:t>
            </a:r>
            <a:endParaRPr kumimoji="0" lang="en-US" altLang="zh-CN" sz="4000" b="1" i="0" u="none" strike="noStrike" kern="1200" cap="all" spc="-10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9AEEEBD1-CEFD-46A5-BB10-176DDA5FF648}"/>
              </a:ext>
            </a:extLst>
          </p:cNvPr>
          <p:cNvSpPr/>
          <p:nvPr userDrawn="1"/>
        </p:nvSpPr>
        <p:spPr>
          <a:xfrm>
            <a:off x="990600" y="2975427"/>
            <a:ext cx="2184400" cy="2901498"/>
          </a:xfrm>
          <a:prstGeom prst="roundRect">
            <a:avLst>
              <a:gd name="adj" fmla="val 11741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>
              <a:gradFill>
                <a:gsLst>
                  <a:gs pos="0">
                    <a:srgbClr val="F66C34"/>
                  </a:gs>
                  <a:gs pos="100000">
                    <a:srgbClr val="D53626"/>
                  </a:gs>
                </a:gsLst>
                <a:lin ang="5400000" scaled="1"/>
              </a:gradFill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C49B696B-6F7C-411A-B5EE-AE11470FC1CD}"/>
              </a:ext>
            </a:extLst>
          </p:cNvPr>
          <p:cNvSpPr/>
          <p:nvPr userDrawn="1"/>
        </p:nvSpPr>
        <p:spPr>
          <a:xfrm>
            <a:off x="3644900" y="2975427"/>
            <a:ext cx="2184400" cy="2901498"/>
          </a:xfrm>
          <a:prstGeom prst="roundRect">
            <a:avLst>
              <a:gd name="adj" fmla="val 11741"/>
            </a:avLst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2F84BB96-BDC2-45B5-94C0-FE01E90797FD}"/>
              </a:ext>
            </a:extLst>
          </p:cNvPr>
          <p:cNvSpPr/>
          <p:nvPr userDrawn="1"/>
        </p:nvSpPr>
        <p:spPr>
          <a:xfrm>
            <a:off x="6337300" y="2975427"/>
            <a:ext cx="2184400" cy="2901498"/>
          </a:xfrm>
          <a:prstGeom prst="roundRect">
            <a:avLst>
              <a:gd name="adj" fmla="val 11741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>
              <a:gradFill>
                <a:gsLst>
                  <a:gs pos="0">
                    <a:srgbClr val="F66C34"/>
                  </a:gs>
                  <a:gs pos="100000">
                    <a:srgbClr val="D53626"/>
                  </a:gs>
                </a:gsLst>
                <a:lin ang="5400000" scaled="1"/>
              </a:gradFill>
            </a:endParaRP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3D3D51AA-44EA-424C-8507-DE1A5DCFF402}"/>
              </a:ext>
            </a:extLst>
          </p:cNvPr>
          <p:cNvSpPr/>
          <p:nvPr userDrawn="1"/>
        </p:nvSpPr>
        <p:spPr>
          <a:xfrm>
            <a:off x="8991600" y="2975427"/>
            <a:ext cx="2184400" cy="2901498"/>
          </a:xfrm>
          <a:prstGeom prst="roundRect">
            <a:avLst>
              <a:gd name="adj" fmla="val 11741"/>
            </a:avLst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图片占位符 34">
            <a:extLst>
              <a:ext uri="{FF2B5EF4-FFF2-40B4-BE49-F238E27FC236}">
                <a16:creationId xmlns:a16="http://schemas.microsoft.com/office/drawing/2014/main" id="{C20ED48B-D55C-4E1F-8299-0536D0FDC2B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6154" y="1764603"/>
            <a:ext cx="2184400" cy="1879600"/>
          </a:xfrm>
          <a:custGeom>
            <a:avLst/>
            <a:gdLst>
              <a:gd name="connsiteX0" fmla="*/ 220684 w 2184400"/>
              <a:gd name="connsiteY0" fmla="*/ 0 h 1879600"/>
              <a:gd name="connsiteX1" fmla="*/ 1963716 w 2184400"/>
              <a:gd name="connsiteY1" fmla="*/ 0 h 1879600"/>
              <a:gd name="connsiteX2" fmla="*/ 2184400 w 2184400"/>
              <a:gd name="connsiteY2" fmla="*/ 220684 h 1879600"/>
              <a:gd name="connsiteX3" fmla="*/ 2184400 w 2184400"/>
              <a:gd name="connsiteY3" fmla="*/ 1658916 h 1879600"/>
              <a:gd name="connsiteX4" fmla="*/ 1963716 w 2184400"/>
              <a:gd name="connsiteY4" fmla="*/ 1879600 h 1879600"/>
              <a:gd name="connsiteX5" fmla="*/ 220684 w 2184400"/>
              <a:gd name="connsiteY5" fmla="*/ 1879600 h 1879600"/>
              <a:gd name="connsiteX6" fmla="*/ 0 w 2184400"/>
              <a:gd name="connsiteY6" fmla="*/ 1658916 h 1879600"/>
              <a:gd name="connsiteX7" fmla="*/ 0 w 2184400"/>
              <a:gd name="connsiteY7" fmla="*/ 220684 h 1879600"/>
              <a:gd name="connsiteX8" fmla="*/ 220684 w 2184400"/>
              <a:gd name="connsiteY8" fmla="*/ 0 h 187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84400" h="1879600">
                <a:moveTo>
                  <a:pt x="220684" y="0"/>
                </a:moveTo>
                <a:lnTo>
                  <a:pt x="1963716" y="0"/>
                </a:lnTo>
                <a:cubicBezTo>
                  <a:pt x="2085596" y="0"/>
                  <a:pt x="2184400" y="98804"/>
                  <a:pt x="2184400" y="220684"/>
                </a:cubicBezTo>
                <a:lnTo>
                  <a:pt x="2184400" y="1658916"/>
                </a:lnTo>
                <a:cubicBezTo>
                  <a:pt x="2184400" y="1780796"/>
                  <a:pt x="2085596" y="1879600"/>
                  <a:pt x="1963716" y="1879600"/>
                </a:cubicBezTo>
                <a:lnTo>
                  <a:pt x="220684" y="1879600"/>
                </a:lnTo>
                <a:cubicBezTo>
                  <a:pt x="98804" y="1879600"/>
                  <a:pt x="0" y="1780796"/>
                  <a:pt x="0" y="1658916"/>
                </a:cubicBezTo>
                <a:lnTo>
                  <a:pt x="0" y="220684"/>
                </a:lnTo>
                <a:cubicBezTo>
                  <a:pt x="0" y="98804"/>
                  <a:pt x="98804" y="0"/>
                  <a:pt x="220684" y="0"/>
                </a:cubicBezTo>
                <a:close/>
              </a:path>
            </a:pathLst>
          </a:custGeom>
          <a:blipFill dpi="0" rotWithShape="1">
            <a:blip r:embed="rId3"/>
            <a:srcRect/>
            <a:stretch>
              <a:fillRect t="-10000" r="-1000"/>
            </a:stretch>
          </a:blip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64" name="图片占位符 35">
            <a:extLst>
              <a:ext uri="{FF2B5EF4-FFF2-40B4-BE49-F238E27FC236}">
                <a16:creationId xmlns:a16="http://schemas.microsoft.com/office/drawing/2014/main" id="{785EA781-7C6E-4BC8-963A-BEB97DD42E1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46169" y="1764603"/>
            <a:ext cx="2184400" cy="1879600"/>
          </a:xfrm>
          <a:custGeom>
            <a:avLst/>
            <a:gdLst>
              <a:gd name="connsiteX0" fmla="*/ 220684 w 2184400"/>
              <a:gd name="connsiteY0" fmla="*/ 0 h 1879600"/>
              <a:gd name="connsiteX1" fmla="*/ 1963716 w 2184400"/>
              <a:gd name="connsiteY1" fmla="*/ 0 h 1879600"/>
              <a:gd name="connsiteX2" fmla="*/ 2184400 w 2184400"/>
              <a:gd name="connsiteY2" fmla="*/ 220684 h 1879600"/>
              <a:gd name="connsiteX3" fmla="*/ 2184400 w 2184400"/>
              <a:gd name="connsiteY3" fmla="*/ 1658916 h 1879600"/>
              <a:gd name="connsiteX4" fmla="*/ 1963716 w 2184400"/>
              <a:gd name="connsiteY4" fmla="*/ 1879600 h 1879600"/>
              <a:gd name="connsiteX5" fmla="*/ 220684 w 2184400"/>
              <a:gd name="connsiteY5" fmla="*/ 1879600 h 1879600"/>
              <a:gd name="connsiteX6" fmla="*/ 0 w 2184400"/>
              <a:gd name="connsiteY6" fmla="*/ 1658916 h 1879600"/>
              <a:gd name="connsiteX7" fmla="*/ 0 w 2184400"/>
              <a:gd name="connsiteY7" fmla="*/ 220684 h 1879600"/>
              <a:gd name="connsiteX8" fmla="*/ 220684 w 2184400"/>
              <a:gd name="connsiteY8" fmla="*/ 0 h 187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84400" h="1879600">
                <a:moveTo>
                  <a:pt x="220684" y="0"/>
                </a:moveTo>
                <a:lnTo>
                  <a:pt x="1963716" y="0"/>
                </a:lnTo>
                <a:cubicBezTo>
                  <a:pt x="2085596" y="0"/>
                  <a:pt x="2184400" y="98804"/>
                  <a:pt x="2184400" y="220684"/>
                </a:cubicBezTo>
                <a:lnTo>
                  <a:pt x="2184400" y="1658916"/>
                </a:lnTo>
                <a:cubicBezTo>
                  <a:pt x="2184400" y="1780796"/>
                  <a:pt x="2085596" y="1879600"/>
                  <a:pt x="1963716" y="1879600"/>
                </a:cubicBezTo>
                <a:lnTo>
                  <a:pt x="220684" y="1879600"/>
                </a:lnTo>
                <a:cubicBezTo>
                  <a:pt x="98804" y="1879600"/>
                  <a:pt x="0" y="1780796"/>
                  <a:pt x="0" y="1658916"/>
                </a:cubicBezTo>
                <a:lnTo>
                  <a:pt x="0" y="220684"/>
                </a:lnTo>
                <a:cubicBezTo>
                  <a:pt x="0" y="98804"/>
                  <a:pt x="98804" y="0"/>
                  <a:pt x="220684" y="0"/>
                </a:cubicBezTo>
                <a:close/>
              </a:path>
            </a:pathLst>
          </a:custGeom>
          <a:blipFill dpi="0" rotWithShape="1">
            <a:blip r:embed="rId4"/>
            <a:srcRect/>
            <a:stretch>
              <a:fillRect t="-10000" r="-9000"/>
            </a:stretch>
          </a:blip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sp>
        <p:nvSpPr>
          <p:cNvPr id="65" name="图片占位符 36">
            <a:extLst>
              <a:ext uri="{FF2B5EF4-FFF2-40B4-BE49-F238E27FC236}">
                <a16:creationId xmlns:a16="http://schemas.microsoft.com/office/drawing/2014/main" id="{55C57818-E9C4-440E-BB79-939550962B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4284" y="1764603"/>
            <a:ext cx="2184400" cy="1879600"/>
          </a:xfrm>
          <a:custGeom>
            <a:avLst/>
            <a:gdLst>
              <a:gd name="connsiteX0" fmla="*/ 220684 w 2184400"/>
              <a:gd name="connsiteY0" fmla="*/ 0 h 1879600"/>
              <a:gd name="connsiteX1" fmla="*/ 1963716 w 2184400"/>
              <a:gd name="connsiteY1" fmla="*/ 0 h 1879600"/>
              <a:gd name="connsiteX2" fmla="*/ 2184400 w 2184400"/>
              <a:gd name="connsiteY2" fmla="*/ 220684 h 1879600"/>
              <a:gd name="connsiteX3" fmla="*/ 2184400 w 2184400"/>
              <a:gd name="connsiteY3" fmla="*/ 1658916 h 1879600"/>
              <a:gd name="connsiteX4" fmla="*/ 1963716 w 2184400"/>
              <a:gd name="connsiteY4" fmla="*/ 1879600 h 1879600"/>
              <a:gd name="connsiteX5" fmla="*/ 220684 w 2184400"/>
              <a:gd name="connsiteY5" fmla="*/ 1879600 h 1879600"/>
              <a:gd name="connsiteX6" fmla="*/ 0 w 2184400"/>
              <a:gd name="connsiteY6" fmla="*/ 1658916 h 1879600"/>
              <a:gd name="connsiteX7" fmla="*/ 0 w 2184400"/>
              <a:gd name="connsiteY7" fmla="*/ 220684 h 1879600"/>
              <a:gd name="connsiteX8" fmla="*/ 220684 w 2184400"/>
              <a:gd name="connsiteY8" fmla="*/ 0 h 187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84400" h="1879600">
                <a:moveTo>
                  <a:pt x="220684" y="0"/>
                </a:moveTo>
                <a:lnTo>
                  <a:pt x="1963716" y="0"/>
                </a:lnTo>
                <a:cubicBezTo>
                  <a:pt x="2085596" y="0"/>
                  <a:pt x="2184400" y="98804"/>
                  <a:pt x="2184400" y="220684"/>
                </a:cubicBezTo>
                <a:lnTo>
                  <a:pt x="2184400" y="1658916"/>
                </a:lnTo>
                <a:cubicBezTo>
                  <a:pt x="2184400" y="1780796"/>
                  <a:pt x="2085596" y="1879600"/>
                  <a:pt x="1963716" y="1879600"/>
                </a:cubicBezTo>
                <a:lnTo>
                  <a:pt x="220684" y="1879600"/>
                </a:lnTo>
                <a:cubicBezTo>
                  <a:pt x="98804" y="1879600"/>
                  <a:pt x="0" y="1780796"/>
                  <a:pt x="0" y="1658916"/>
                </a:cubicBezTo>
                <a:lnTo>
                  <a:pt x="0" y="220684"/>
                </a:lnTo>
                <a:cubicBezTo>
                  <a:pt x="0" y="98804"/>
                  <a:pt x="98804" y="0"/>
                  <a:pt x="220684" y="0"/>
                </a:cubicBezTo>
                <a:close/>
              </a:path>
            </a:pathLst>
          </a:custGeom>
          <a:blipFill dpi="0" rotWithShape="1">
            <a:blip r:embed="rId5"/>
            <a:srcRect/>
            <a:stretch>
              <a:fillRect t="-11000" r="-10000" b="-6000"/>
            </a:stretch>
          </a:blip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sp>
        <p:nvSpPr>
          <p:cNvPr id="66" name="图片占位符 37">
            <a:extLst>
              <a:ext uri="{FF2B5EF4-FFF2-40B4-BE49-F238E27FC236}">
                <a16:creationId xmlns:a16="http://schemas.microsoft.com/office/drawing/2014/main" id="{69103F39-E324-4C47-820A-D8B8ECD8E7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91600" y="1764603"/>
            <a:ext cx="2184400" cy="1879600"/>
          </a:xfrm>
          <a:custGeom>
            <a:avLst/>
            <a:gdLst>
              <a:gd name="connsiteX0" fmla="*/ 220684 w 2184400"/>
              <a:gd name="connsiteY0" fmla="*/ 0 h 1879600"/>
              <a:gd name="connsiteX1" fmla="*/ 1963716 w 2184400"/>
              <a:gd name="connsiteY1" fmla="*/ 0 h 1879600"/>
              <a:gd name="connsiteX2" fmla="*/ 2184400 w 2184400"/>
              <a:gd name="connsiteY2" fmla="*/ 220684 h 1879600"/>
              <a:gd name="connsiteX3" fmla="*/ 2184400 w 2184400"/>
              <a:gd name="connsiteY3" fmla="*/ 1658916 h 1879600"/>
              <a:gd name="connsiteX4" fmla="*/ 1963716 w 2184400"/>
              <a:gd name="connsiteY4" fmla="*/ 1879600 h 1879600"/>
              <a:gd name="connsiteX5" fmla="*/ 220684 w 2184400"/>
              <a:gd name="connsiteY5" fmla="*/ 1879600 h 1879600"/>
              <a:gd name="connsiteX6" fmla="*/ 0 w 2184400"/>
              <a:gd name="connsiteY6" fmla="*/ 1658916 h 1879600"/>
              <a:gd name="connsiteX7" fmla="*/ 0 w 2184400"/>
              <a:gd name="connsiteY7" fmla="*/ 220684 h 1879600"/>
              <a:gd name="connsiteX8" fmla="*/ 220684 w 2184400"/>
              <a:gd name="connsiteY8" fmla="*/ 0 h 187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84400" h="1879600">
                <a:moveTo>
                  <a:pt x="220684" y="0"/>
                </a:moveTo>
                <a:lnTo>
                  <a:pt x="1963716" y="0"/>
                </a:lnTo>
                <a:cubicBezTo>
                  <a:pt x="2085596" y="0"/>
                  <a:pt x="2184400" y="98804"/>
                  <a:pt x="2184400" y="220684"/>
                </a:cubicBezTo>
                <a:lnTo>
                  <a:pt x="2184400" y="1658916"/>
                </a:lnTo>
                <a:cubicBezTo>
                  <a:pt x="2184400" y="1780796"/>
                  <a:pt x="2085596" y="1879600"/>
                  <a:pt x="1963716" y="1879600"/>
                </a:cubicBezTo>
                <a:lnTo>
                  <a:pt x="220684" y="1879600"/>
                </a:lnTo>
                <a:cubicBezTo>
                  <a:pt x="98804" y="1879600"/>
                  <a:pt x="0" y="1780796"/>
                  <a:pt x="0" y="1658916"/>
                </a:cubicBezTo>
                <a:lnTo>
                  <a:pt x="0" y="220684"/>
                </a:lnTo>
                <a:cubicBezTo>
                  <a:pt x="0" y="98804"/>
                  <a:pt x="98804" y="0"/>
                  <a:pt x="220684" y="0"/>
                </a:cubicBezTo>
                <a:close/>
              </a:path>
            </a:pathLst>
          </a:custGeom>
          <a:blipFill dpi="0" rotWithShape="1">
            <a:blip r:embed="rId6"/>
            <a:srcRect/>
            <a:stretch>
              <a:fillRect t="-19000" r="-19000" b="-14000"/>
            </a:stretch>
          </a:blip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444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图文版式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1587FED-C93C-4577-BCC8-2BED00C3A2E8}"/>
              </a:ext>
            </a:extLst>
          </p:cNvPr>
          <p:cNvGrpSpPr/>
          <p:nvPr userDrawn="1"/>
        </p:nvGrpSpPr>
        <p:grpSpPr>
          <a:xfrm>
            <a:off x="298336" y="318179"/>
            <a:ext cx="11595329" cy="6221641"/>
            <a:chOff x="451527" y="396872"/>
            <a:chExt cx="11595329" cy="6221641"/>
          </a:xfrm>
        </p:grpSpPr>
        <p:sp>
          <p:nvSpPr>
            <p:cNvPr id="3" name="Rectangle 9">
              <a:extLst>
                <a:ext uri="{FF2B5EF4-FFF2-40B4-BE49-F238E27FC236}">
                  <a16:creationId xmlns:a16="http://schemas.microsoft.com/office/drawing/2014/main" id="{E402E419-C2A8-4C1B-B6C7-6FD7935DEC7E}"/>
                </a:ext>
              </a:extLst>
            </p:cNvPr>
            <p:cNvSpPr/>
            <p:nvPr userDrawn="1"/>
          </p:nvSpPr>
          <p:spPr>
            <a:xfrm>
              <a:off x="451527" y="396872"/>
              <a:ext cx="11595329" cy="6221641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</a:ln>
            <a:effectLst>
              <a:outerShdw blurRad="101600" sx="102000" sy="102000" algn="ctr" rotWithShape="0">
                <a:prstClr val="black">
                  <a:alpha val="20000"/>
                </a:prstClr>
              </a:outerShdw>
              <a:softEdge rad="0"/>
            </a:effectLst>
          </p:spPr>
        </p:sp>
        <p:sp>
          <p:nvSpPr>
            <p:cNvPr id="4" name="Rectangle 10">
              <a:extLst>
                <a:ext uri="{FF2B5EF4-FFF2-40B4-BE49-F238E27FC236}">
                  <a16:creationId xmlns:a16="http://schemas.microsoft.com/office/drawing/2014/main" id="{640CC1AC-4515-4D90-A387-2E4FDD7B9335}"/>
                </a:ext>
              </a:extLst>
            </p:cNvPr>
            <p:cNvSpPr/>
            <p:nvPr userDrawn="1"/>
          </p:nvSpPr>
          <p:spPr>
            <a:xfrm>
              <a:off x="620961" y="594138"/>
              <a:ext cx="11256461" cy="5827108"/>
            </a:xfrm>
            <a:prstGeom prst="rect">
              <a:avLst/>
            </a:prstGeom>
            <a:noFill/>
            <a:ln w="6350" cap="sq" cmpd="sng" algn="ctr">
              <a:solidFill>
                <a:schemeClr val="accent1"/>
              </a:solidFill>
              <a:prstDash val="lgDash"/>
              <a:miter lim="800000"/>
            </a:ln>
            <a:effectLst/>
          </p:spPr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5BF481F-34CA-4022-AD75-F37A7BF7FF1C}"/>
              </a:ext>
            </a:extLst>
          </p:cNvPr>
          <p:cNvGrpSpPr/>
          <p:nvPr userDrawn="1"/>
        </p:nvGrpSpPr>
        <p:grpSpPr>
          <a:xfrm>
            <a:off x="4261871" y="342798"/>
            <a:ext cx="3668259" cy="1028802"/>
            <a:chOff x="4194165" y="-2"/>
            <a:chExt cx="3632220" cy="1553371"/>
          </a:xfrm>
        </p:grpSpPr>
        <p:sp>
          <p:nvSpPr>
            <p:cNvPr id="11" name="Rectangle 14">
              <a:extLst>
                <a:ext uri="{FF2B5EF4-FFF2-40B4-BE49-F238E27FC236}">
                  <a16:creationId xmlns:a16="http://schemas.microsoft.com/office/drawing/2014/main" id="{86E34B7C-FC01-4C1F-85F5-C5CD26702BA3}"/>
                </a:ext>
              </a:extLst>
            </p:cNvPr>
            <p:cNvSpPr/>
            <p:nvPr/>
          </p:nvSpPr>
          <p:spPr>
            <a:xfrm>
              <a:off x="4194165" y="-2"/>
              <a:ext cx="3632220" cy="1553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sz="1400"/>
            </a:p>
          </p:txBody>
        </p:sp>
        <p:grpSp>
          <p:nvGrpSpPr>
            <p:cNvPr id="12" name="Group 3">
              <a:extLst>
                <a:ext uri="{FF2B5EF4-FFF2-40B4-BE49-F238E27FC236}">
                  <a16:creationId xmlns:a16="http://schemas.microsoft.com/office/drawing/2014/main" id="{873FEE86-A34C-46DE-8453-547D6656227B}"/>
                </a:ext>
              </a:extLst>
            </p:cNvPr>
            <p:cNvGrpSpPr/>
            <p:nvPr/>
          </p:nvGrpSpPr>
          <p:grpSpPr>
            <a:xfrm>
              <a:off x="4381541" y="30945"/>
              <a:ext cx="3257468" cy="1227252"/>
              <a:chOff x="5318306" y="1386268"/>
              <a:chExt cx="1567331" cy="645295"/>
            </a:xfrm>
          </p:grpSpPr>
          <p:cxnSp>
            <p:nvCxnSpPr>
              <p:cNvPr id="13" name="Straight Connector 16">
                <a:extLst>
                  <a:ext uri="{FF2B5EF4-FFF2-40B4-BE49-F238E27FC236}">
                    <a16:creationId xmlns:a16="http://schemas.microsoft.com/office/drawing/2014/main" id="{022F763E-2B50-4F35-8940-6B1CFD043FE1}"/>
                  </a:ext>
                </a:extLst>
              </p:cNvPr>
              <p:cNvCxnSpPr/>
              <p:nvPr/>
            </p:nvCxnSpPr>
            <p:spPr>
              <a:xfrm>
                <a:off x="5318306" y="1386268"/>
                <a:ext cx="0" cy="640080"/>
              </a:xfrm>
              <a:prstGeom prst="lin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accent1"/>
                </a:solidFill>
                <a:prstDash val="lgDash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7">
                <a:extLst>
                  <a:ext uri="{FF2B5EF4-FFF2-40B4-BE49-F238E27FC236}">
                    <a16:creationId xmlns:a16="http://schemas.microsoft.com/office/drawing/2014/main" id="{BAF9A959-0F21-4AAB-98A5-3B00842DF693}"/>
                  </a:ext>
                </a:extLst>
              </p:cNvPr>
              <p:cNvCxnSpPr/>
              <p:nvPr/>
            </p:nvCxnSpPr>
            <p:spPr>
              <a:xfrm>
                <a:off x="6885637" y="1386268"/>
                <a:ext cx="0" cy="640080"/>
              </a:xfrm>
              <a:prstGeom prst="lin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accent1"/>
                </a:solidFill>
                <a:prstDash val="lgDash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8">
                <a:extLst>
                  <a:ext uri="{FF2B5EF4-FFF2-40B4-BE49-F238E27FC236}">
                    <a16:creationId xmlns:a16="http://schemas.microsoft.com/office/drawing/2014/main" id="{118A7D87-CC05-4207-AAC7-DD7BAB3EE56B}"/>
                  </a:ext>
                </a:extLst>
              </p:cNvPr>
              <p:cNvCxnSpPr/>
              <p:nvPr/>
            </p:nvCxnSpPr>
            <p:spPr>
              <a:xfrm>
                <a:off x="5318306" y="2031563"/>
                <a:ext cx="1567331" cy="0"/>
              </a:xfrm>
              <a:prstGeom prst="lin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accent1"/>
                </a:solidFill>
                <a:prstDash val="lgDash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文本占位符 58">
            <a:extLst>
              <a:ext uri="{FF2B5EF4-FFF2-40B4-BE49-F238E27FC236}">
                <a16:creationId xmlns:a16="http://schemas.microsoft.com/office/drawing/2014/main" id="{8F1FE0F6-66E4-43A7-93C2-C3FDC8A271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40628" y="572864"/>
            <a:ext cx="2510744" cy="603242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8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altLang="zh-CN" sz="4000" b="1" i="0" u="none" strike="noStrike" kern="1200" cap="all" spc="-10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all" spc="-10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工作业绩</a:t>
            </a:r>
            <a:endParaRPr kumimoji="0" lang="en-US" altLang="zh-CN" sz="4000" b="1" i="0" u="none" strike="noStrike" kern="1200" cap="all" spc="-10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25" name="图片占位符 24">
            <a:extLst>
              <a:ext uri="{FF2B5EF4-FFF2-40B4-BE49-F238E27FC236}">
                <a16:creationId xmlns:a16="http://schemas.microsoft.com/office/drawing/2014/main" id="{49917B25-5D98-49CD-82F4-7360500945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41487" y="2030000"/>
            <a:ext cx="2042474" cy="2042474"/>
          </a:xfrm>
          <a:custGeom>
            <a:avLst/>
            <a:gdLst>
              <a:gd name="connsiteX0" fmla="*/ 1021237 w 2042474"/>
              <a:gd name="connsiteY0" fmla="*/ 0 h 2042474"/>
              <a:gd name="connsiteX1" fmla="*/ 2042474 w 2042474"/>
              <a:gd name="connsiteY1" fmla="*/ 1021237 h 2042474"/>
              <a:gd name="connsiteX2" fmla="*/ 1021237 w 2042474"/>
              <a:gd name="connsiteY2" fmla="*/ 2042474 h 2042474"/>
              <a:gd name="connsiteX3" fmla="*/ 0 w 2042474"/>
              <a:gd name="connsiteY3" fmla="*/ 1021237 h 2042474"/>
              <a:gd name="connsiteX4" fmla="*/ 1021237 w 2042474"/>
              <a:gd name="connsiteY4" fmla="*/ 0 h 20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2474" h="2042474">
                <a:moveTo>
                  <a:pt x="1021237" y="0"/>
                </a:moveTo>
                <a:cubicBezTo>
                  <a:pt x="1585251" y="0"/>
                  <a:pt x="2042474" y="457223"/>
                  <a:pt x="2042474" y="1021237"/>
                </a:cubicBezTo>
                <a:cubicBezTo>
                  <a:pt x="2042474" y="1585251"/>
                  <a:pt x="1585251" y="2042474"/>
                  <a:pt x="1021237" y="2042474"/>
                </a:cubicBezTo>
                <a:cubicBezTo>
                  <a:pt x="457223" y="2042474"/>
                  <a:pt x="0" y="1585251"/>
                  <a:pt x="0" y="1021237"/>
                </a:cubicBezTo>
                <a:cubicBezTo>
                  <a:pt x="0" y="457223"/>
                  <a:pt x="457223" y="0"/>
                  <a:pt x="1021237" y="0"/>
                </a:cubicBez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>
                <a:solidFill>
                  <a:schemeClr val="l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defRPr>
            </a:lvl1pPr>
          </a:lstStyle>
          <a:p>
            <a:pPr marL="0" lvl="0" algn="ctr" defTabSz="457200"/>
            <a:endParaRPr lang="zh-CN" altLang="en-US"/>
          </a:p>
        </p:txBody>
      </p:sp>
      <p:sp>
        <p:nvSpPr>
          <p:cNvPr id="28" name="图片占位符 27">
            <a:extLst>
              <a:ext uri="{FF2B5EF4-FFF2-40B4-BE49-F238E27FC236}">
                <a16:creationId xmlns:a16="http://schemas.microsoft.com/office/drawing/2014/main" id="{9E477E4A-1B05-4A1A-BD39-8B4006A01E3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38211" y="1885473"/>
            <a:ext cx="2331528" cy="2331528"/>
          </a:xfrm>
          <a:custGeom>
            <a:avLst/>
            <a:gdLst>
              <a:gd name="connsiteX0" fmla="*/ 1021237 w 2042474"/>
              <a:gd name="connsiteY0" fmla="*/ 0 h 2042474"/>
              <a:gd name="connsiteX1" fmla="*/ 2042474 w 2042474"/>
              <a:gd name="connsiteY1" fmla="*/ 1021237 h 2042474"/>
              <a:gd name="connsiteX2" fmla="*/ 1021237 w 2042474"/>
              <a:gd name="connsiteY2" fmla="*/ 2042474 h 2042474"/>
              <a:gd name="connsiteX3" fmla="*/ 0 w 2042474"/>
              <a:gd name="connsiteY3" fmla="*/ 1021237 h 2042474"/>
              <a:gd name="connsiteX4" fmla="*/ 1021237 w 2042474"/>
              <a:gd name="connsiteY4" fmla="*/ 0 h 20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2474" h="2042474">
                <a:moveTo>
                  <a:pt x="1021237" y="0"/>
                </a:moveTo>
                <a:cubicBezTo>
                  <a:pt x="1585251" y="0"/>
                  <a:pt x="2042474" y="457223"/>
                  <a:pt x="2042474" y="1021237"/>
                </a:cubicBezTo>
                <a:cubicBezTo>
                  <a:pt x="2042474" y="1585251"/>
                  <a:pt x="1585251" y="2042474"/>
                  <a:pt x="1021237" y="2042474"/>
                </a:cubicBezTo>
                <a:cubicBezTo>
                  <a:pt x="457223" y="2042474"/>
                  <a:pt x="0" y="1585251"/>
                  <a:pt x="0" y="1021237"/>
                </a:cubicBezTo>
                <a:cubicBezTo>
                  <a:pt x="0" y="457223"/>
                  <a:pt x="457223" y="0"/>
                  <a:pt x="1021237" y="0"/>
                </a:cubicBezTo>
                <a:close/>
              </a:path>
            </a:pathLst>
          </a:cu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</a14:imgLayer>
                  </a14:imgProps>
                </a:ext>
              </a:extLst>
            </a:blip>
            <a:srcRect/>
            <a:stretch>
              <a:fillRect r="-12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defRPr>
            </a:lvl1pPr>
          </a:lstStyle>
          <a:p>
            <a:pPr marL="0" lvl="0" algn="ctr" defTabSz="457200"/>
            <a:endParaRPr lang="zh-CN" altLang="en-US"/>
          </a:p>
        </p:txBody>
      </p:sp>
      <p:sp>
        <p:nvSpPr>
          <p:cNvPr id="29" name="图片占位符 28">
            <a:extLst>
              <a:ext uri="{FF2B5EF4-FFF2-40B4-BE49-F238E27FC236}">
                <a16:creationId xmlns:a16="http://schemas.microsoft.com/office/drawing/2014/main" id="{608C5DDA-2A79-4C33-8823-9CC399C96F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23988" y="2030000"/>
            <a:ext cx="2042474" cy="2042474"/>
          </a:xfrm>
          <a:custGeom>
            <a:avLst/>
            <a:gdLst>
              <a:gd name="connsiteX0" fmla="*/ 1021237 w 2042474"/>
              <a:gd name="connsiteY0" fmla="*/ 0 h 2042474"/>
              <a:gd name="connsiteX1" fmla="*/ 2042474 w 2042474"/>
              <a:gd name="connsiteY1" fmla="*/ 1021237 h 2042474"/>
              <a:gd name="connsiteX2" fmla="*/ 1021237 w 2042474"/>
              <a:gd name="connsiteY2" fmla="*/ 2042474 h 2042474"/>
              <a:gd name="connsiteX3" fmla="*/ 0 w 2042474"/>
              <a:gd name="connsiteY3" fmla="*/ 1021237 h 2042474"/>
              <a:gd name="connsiteX4" fmla="*/ 1021237 w 2042474"/>
              <a:gd name="connsiteY4" fmla="*/ 0 h 20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2474" h="2042474">
                <a:moveTo>
                  <a:pt x="1021237" y="0"/>
                </a:moveTo>
                <a:cubicBezTo>
                  <a:pt x="1585251" y="0"/>
                  <a:pt x="2042474" y="457223"/>
                  <a:pt x="2042474" y="1021237"/>
                </a:cubicBezTo>
                <a:cubicBezTo>
                  <a:pt x="2042474" y="1585251"/>
                  <a:pt x="1585251" y="2042474"/>
                  <a:pt x="1021237" y="2042474"/>
                </a:cubicBezTo>
                <a:cubicBezTo>
                  <a:pt x="457223" y="2042474"/>
                  <a:pt x="0" y="1585251"/>
                  <a:pt x="0" y="1021237"/>
                </a:cubicBezTo>
                <a:cubicBezTo>
                  <a:pt x="0" y="457223"/>
                  <a:pt x="457223" y="0"/>
                  <a:pt x="1021237" y="0"/>
                </a:cubicBezTo>
                <a:close/>
              </a:path>
            </a:pathLst>
          </a:custGeom>
          <a:blipFill dpi="0" rotWithShape="1">
            <a:blip r:embed="rId6"/>
            <a:srcRect/>
            <a:stretch>
              <a:fillRect l="-12000" t="-8000" r="-16000" b="-10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defRPr>
            </a:lvl1pPr>
          </a:lstStyle>
          <a:p>
            <a:pPr marL="0" lvl="0" algn="ctr" defTabSz="45720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453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BC48EC7-AF6A-48D3-8284-14BACBEBDD84}" type="datetimeFigureOut">
              <a:rPr lang="en-US" dirty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92" r:id="rId3"/>
    <p:sldLayoutId id="2147483785" r:id="rId4"/>
    <p:sldLayoutId id="2147483791" r:id="rId5"/>
    <p:sldLayoutId id="2147483783" r:id="rId6"/>
    <p:sldLayoutId id="2147483771" r:id="rId7"/>
    <p:sldLayoutId id="2147483782" r:id="rId8"/>
    <p:sldLayoutId id="2147483793" r:id="rId9"/>
    <p:sldLayoutId id="2147483794" r:id="rId10"/>
    <p:sldLayoutId id="2147483784" r:id="rId11"/>
    <p:sldLayoutId id="2147483776" r:id="rId12"/>
    <p:sldLayoutId id="2147483777" r:id="rId13"/>
    <p:sldLayoutId id="2147483779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048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8A3102-87A0-4089-8CE8-86052F49D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5058" y="2971164"/>
            <a:ext cx="9068586" cy="830997"/>
          </a:xfrm>
        </p:spPr>
        <p:txBody>
          <a:bodyPr/>
          <a:lstStyle/>
          <a:p>
            <a:r>
              <a:rPr lang="zh-CN" altLang="en-US" sz="4800" dirty="0">
                <a:sym typeface="Microsoft YaHei UI" panose="020B0503020204020204" pitchFamily="34" charset="-122"/>
              </a:rPr>
              <a:t>快客</a:t>
            </a:r>
            <a:r>
              <a:rPr lang="en-US" altLang="zh-CN" sz="4800" dirty="0">
                <a:sym typeface="Microsoft YaHei UI" panose="020B0503020204020204" pitchFamily="34" charset="-122"/>
              </a:rPr>
              <a:t>—</a:t>
            </a:r>
            <a:r>
              <a:rPr lang="zh-CN" altLang="en-US" sz="4800" dirty="0">
                <a:sym typeface="Microsoft YaHei UI" panose="020B0503020204020204" pitchFamily="34" charset="-122"/>
              </a:rPr>
              <a:t>语音记录与情感分析产品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F4B81348-51F8-4A4C-A83A-850CD81703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zh-CN" altLang="en-US" dirty="0"/>
              <a:t>汇报人：陈朗</a:t>
            </a:r>
            <a:endParaRPr lang="af-ZA" altLang="zh-CN" dirty="0"/>
          </a:p>
        </p:txBody>
      </p:sp>
    </p:spTree>
    <p:extLst>
      <p:ext uri="{BB962C8B-B14F-4D97-AF65-F5344CB8AC3E}">
        <p14:creationId xmlns:p14="http://schemas.microsoft.com/office/powerpoint/2010/main" val="201387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文本占位符 71">
            <a:extLst>
              <a:ext uri="{FF2B5EF4-FFF2-40B4-BE49-F238E27FC236}">
                <a16:creationId xmlns:a16="http://schemas.microsoft.com/office/drawing/2014/main" id="{5F2BE349-F450-418C-988C-2114D3A3B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15343" y="572864"/>
            <a:ext cx="6170095" cy="1114151"/>
          </a:xfrm>
        </p:spPr>
        <p:txBody>
          <a:bodyPr/>
          <a:lstStyle/>
          <a:p>
            <a:r>
              <a:rPr lang="zh-CN" altLang="en-US" dirty="0">
                <a:sym typeface="Microsoft YaHei UI" panose="020B0503020204020204" pitchFamily="34" charset="-122"/>
              </a:rPr>
              <a:t>百度</a:t>
            </a:r>
            <a:r>
              <a:rPr lang="en-US" altLang="zh-CN" dirty="0">
                <a:sym typeface="Microsoft YaHei UI" panose="020B0503020204020204" pitchFamily="34" charset="-122"/>
              </a:rPr>
              <a:t>AI</a:t>
            </a:r>
            <a:r>
              <a:rPr lang="zh-CN" altLang="en-US" dirty="0">
                <a:sym typeface="Microsoft YaHei UI" panose="020B0503020204020204" pitchFamily="34" charset="-122"/>
              </a:rPr>
              <a:t>开放平台</a:t>
            </a:r>
            <a:endParaRPr lang="zh-CN" altLang="en-US" dirty="0">
              <a:solidFill>
                <a:schemeClr val="tx2"/>
              </a:solidFill>
              <a:sym typeface="Microsoft YaHei UI" panose="020B0503020204020204" pitchFamily="34" charset="-122"/>
            </a:endParaRPr>
          </a:p>
        </p:txBody>
      </p:sp>
      <p:sp>
        <p:nvSpPr>
          <p:cNvPr id="137" name="矩形: 圆角 136">
            <a:extLst>
              <a:ext uri="{FF2B5EF4-FFF2-40B4-BE49-F238E27FC236}">
                <a16:creationId xmlns:a16="http://schemas.microsoft.com/office/drawing/2014/main" id="{83853EBD-B9B4-490E-93FD-C3384EB38565}"/>
              </a:ext>
            </a:extLst>
          </p:cNvPr>
          <p:cNvSpPr/>
          <p:nvPr/>
        </p:nvSpPr>
        <p:spPr>
          <a:xfrm rot="2700000">
            <a:off x="8381033" y="2171700"/>
            <a:ext cx="2819400" cy="28194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Microsoft YaHei UI" panose="020B0503020204020204" pitchFamily="34" charset="-122"/>
            </a:endParaRPr>
          </a:p>
        </p:txBody>
      </p:sp>
      <p:sp>
        <p:nvSpPr>
          <p:cNvPr id="139" name="矩形: 圆角 138">
            <a:extLst>
              <a:ext uri="{FF2B5EF4-FFF2-40B4-BE49-F238E27FC236}">
                <a16:creationId xmlns:a16="http://schemas.microsoft.com/office/drawing/2014/main" id="{1D9B902D-87C2-40BA-B126-184B09B96430}"/>
              </a:ext>
            </a:extLst>
          </p:cNvPr>
          <p:cNvSpPr/>
          <p:nvPr/>
        </p:nvSpPr>
        <p:spPr>
          <a:xfrm rot="2700000">
            <a:off x="1120940" y="2171700"/>
            <a:ext cx="2819400" cy="28194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Microsoft YaHei UI" panose="020B0503020204020204" pitchFamily="34" charset="-122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6C5A4045-D03D-4FD4-B1F2-03F7FC375C10}"/>
              </a:ext>
            </a:extLst>
          </p:cNvPr>
          <p:cNvSpPr txBox="1"/>
          <p:nvPr/>
        </p:nvSpPr>
        <p:spPr>
          <a:xfrm>
            <a:off x="1445247" y="3228945"/>
            <a:ext cx="2170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rPr>
              <a:t>音频文件转写</a:t>
            </a:r>
            <a:r>
              <a:rPr lang="en-US" altLang="zh-CN" sz="2000" b="1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rPr>
              <a:t>API</a:t>
            </a:r>
            <a:endParaRPr lang="zh-CN" altLang="en-US" sz="2000" b="1" dirty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Microsoft YaHei UI" panose="020B0503020204020204" pitchFamily="34" charset="-122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67146282-2AEE-4F64-92AB-B25155392359}"/>
              </a:ext>
            </a:extLst>
          </p:cNvPr>
          <p:cNvSpPr txBox="1"/>
          <p:nvPr/>
        </p:nvSpPr>
        <p:spPr>
          <a:xfrm>
            <a:off x="8928963" y="322894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rPr>
              <a:t>情感倾向分析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DC176EA4-789D-4E10-8160-8799CFE0CFAE}"/>
              </a:ext>
            </a:extLst>
          </p:cNvPr>
          <p:cNvSpPr/>
          <p:nvPr/>
        </p:nvSpPr>
        <p:spPr>
          <a:xfrm rot="2700000">
            <a:off x="4750987" y="2226131"/>
            <a:ext cx="2819400" cy="28194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Microsoft YaHei UI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2B46667-6108-44E8-A366-98C0E2E0595A}"/>
              </a:ext>
            </a:extLst>
          </p:cNvPr>
          <p:cNvSpPr txBox="1"/>
          <p:nvPr/>
        </p:nvSpPr>
        <p:spPr>
          <a:xfrm>
            <a:off x="5075294" y="3283376"/>
            <a:ext cx="2170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rPr>
              <a:t>评论观点抽取</a:t>
            </a:r>
            <a:r>
              <a:rPr lang="en-US" altLang="zh-CN" sz="2000" b="1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rPr>
              <a:t>API</a:t>
            </a:r>
            <a:endParaRPr lang="zh-CN" altLang="en-US" sz="2000" b="1" dirty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0941699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文本占位符 71">
            <a:extLst>
              <a:ext uri="{FF2B5EF4-FFF2-40B4-BE49-F238E27FC236}">
                <a16:creationId xmlns:a16="http://schemas.microsoft.com/office/drawing/2014/main" id="{5F2BE349-F450-418C-988C-2114D3A3B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15343" y="572864"/>
            <a:ext cx="6170095" cy="603242"/>
          </a:xfrm>
        </p:spPr>
        <p:txBody>
          <a:bodyPr/>
          <a:lstStyle/>
          <a:p>
            <a:r>
              <a:rPr lang="zh-CN" altLang="en-US" dirty="0">
                <a:sym typeface="Microsoft YaHei UI" panose="020B0503020204020204" pitchFamily="34" charset="-122"/>
              </a:rPr>
              <a:t>代码示例</a:t>
            </a:r>
            <a:endParaRPr lang="zh-CN" altLang="en-US" dirty="0">
              <a:solidFill>
                <a:schemeClr val="tx2"/>
              </a:solidFill>
              <a:sym typeface="Microsoft YaHei U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6CD24E3-3540-41B9-A47B-68FE5DAB2C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54" t="6826" r="14911" b="6984"/>
          <a:stretch/>
        </p:blipFill>
        <p:spPr>
          <a:xfrm>
            <a:off x="2536372" y="1114421"/>
            <a:ext cx="7522772" cy="517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919788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文本占位符 165">
            <a:extLst>
              <a:ext uri="{FF2B5EF4-FFF2-40B4-BE49-F238E27FC236}">
                <a16:creationId xmlns:a16="http://schemas.microsoft.com/office/drawing/2014/main" id="{F1A3781C-A620-4674-872F-71C13600A6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40628" y="572864"/>
            <a:ext cx="2510744" cy="603242"/>
          </a:xfrm>
        </p:spPr>
        <p:txBody>
          <a:bodyPr/>
          <a:lstStyle/>
          <a:p>
            <a:r>
              <a:rPr lang="zh-CN" altLang="en-US" dirty="0">
                <a:sym typeface="Microsoft YaHei UI" panose="020B0503020204020204" pitchFamily="34" charset="-122"/>
              </a:rPr>
              <a:t>产品介绍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ED94CD-9B36-43E1-B43D-1457AFF88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43" y="2120505"/>
            <a:ext cx="4436975" cy="355212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2C440C9-538D-4958-AA4E-61413FB28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298" y="1176106"/>
            <a:ext cx="3106132" cy="510903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D36A95E-755A-4933-829B-DDA9B8968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889" y="1176106"/>
            <a:ext cx="3245081" cy="531201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FF084C9-86EE-4FAC-8F2C-09AEE85007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2428" y="1176106"/>
            <a:ext cx="3155366" cy="520971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943DA10-BDAD-420F-8113-10A737B4DA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9751" y="1176105"/>
            <a:ext cx="3210481" cy="531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537655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A1E6EF6-E41C-4C61-BD6F-5849AEC280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ym typeface="Microsoft YaHei UI" panose="020B0503020204020204" pitchFamily="34" charset="-122"/>
              </a:rPr>
              <a:t>04</a:t>
            </a:r>
            <a:endParaRPr lang="zh-CN" altLang="en-US" dirty="0">
              <a:sym typeface="Microsoft YaHei UI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E65D3A6-0055-4699-BE94-16346A28A2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9843" y="3176553"/>
            <a:ext cx="4713851" cy="830997"/>
          </a:xfrm>
        </p:spPr>
        <p:txBody>
          <a:bodyPr/>
          <a:lstStyle/>
          <a:p>
            <a:r>
              <a:rPr lang="zh-CN" altLang="en-US" dirty="0">
                <a:sym typeface="Microsoft YaHei UI" panose="020B0503020204020204" pitchFamily="34" charset="-122"/>
              </a:rPr>
              <a:t>风险及应对措施</a:t>
            </a:r>
          </a:p>
        </p:txBody>
      </p:sp>
    </p:spTree>
    <p:extLst>
      <p:ext uri="{BB962C8B-B14F-4D97-AF65-F5344CB8AC3E}">
        <p14:creationId xmlns:p14="http://schemas.microsoft.com/office/powerpoint/2010/main" val="2433816868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文本占位符 71">
            <a:extLst>
              <a:ext uri="{FF2B5EF4-FFF2-40B4-BE49-F238E27FC236}">
                <a16:creationId xmlns:a16="http://schemas.microsoft.com/office/drawing/2014/main" id="{5F2BE349-F450-418C-988C-2114D3A3B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1887" y="572864"/>
            <a:ext cx="3688253" cy="1114151"/>
          </a:xfrm>
        </p:spPr>
        <p:txBody>
          <a:bodyPr/>
          <a:lstStyle/>
          <a:p>
            <a:r>
              <a:rPr lang="zh-CN" altLang="en-US" dirty="0">
                <a:sym typeface="Microsoft YaHei UI" panose="020B0503020204020204" pitchFamily="34" charset="-122"/>
              </a:rPr>
              <a:t>风险及应对措施</a:t>
            </a:r>
          </a:p>
        </p:txBody>
      </p:sp>
      <p:sp>
        <p:nvSpPr>
          <p:cNvPr id="12" name="矩形: 对角圆角 11">
            <a:extLst>
              <a:ext uri="{FF2B5EF4-FFF2-40B4-BE49-F238E27FC236}">
                <a16:creationId xmlns:a16="http://schemas.microsoft.com/office/drawing/2014/main" id="{963E2B9E-6EC9-4D56-A589-3A851AF86933}"/>
              </a:ext>
            </a:extLst>
          </p:cNvPr>
          <p:cNvSpPr/>
          <p:nvPr/>
        </p:nvSpPr>
        <p:spPr>
          <a:xfrm>
            <a:off x="4352976" y="1948891"/>
            <a:ext cx="1583061" cy="1583061"/>
          </a:xfrm>
          <a:prstGeom prst="round2Diag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Microsoft YaHei UI" panose="020B0503020204020204" pitchFamily="34" charset="-122"/>
            </a:endParaRPr>
          </a:p>
        </p:txBody>
      </p:sp>
      <p:sp>
        <p:nvSpPr>
          <p:cNvPr id="35" name="矩形: 对角圆角 34">
            <a:extLst>
              <a:ext uri="{FF2B5EF4-FFF2-40B4-BE49-F238E27FC236}">
                <a16:creationId xmlns:a16="http://schemas.microsoft.com/office/drawing/2014/main" id="{A9F5C43B-1CE5-4912-8899-F3A4E562B20C}"/>
              </a:ext>
            </a:extLst>
          </p:cNvPr>
          <p:cNvSpPr/>
          <p:nvPr/>
        </p:nvSpPr>
        <p:spPr>
          <a:xfrm flipH="1">
            <a:off x="6252649" y="1948891"/>
            <a:ext cx="1583061" cy="1583061"/>
          </a:xfrm>
          <a:prstGeom prst="round2Diag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Microsoft YaHei UI" panose="020B0503020204020204" pitchFamily="34" charset="-122"/>
            </a:endParaRPr>
          </a:p>
        </p:txBody>
      </p:sp>
      <p:sp>
        <p:nvSpPr>
          <p:cNvPr id="36" name="矩形: 对角圆角 35">
            <a:extLst>
              <a:ext uri="{FF2B5EF4-FFF2-40B4-BE49-F238E27FC236}">
                <a16:creationId xmlns:a16="http://schemas.microsoft.com/office/drawing/2014/main" id="{8F9A320E-D031-45B1-A975-84CBA938E125}"/>
              </a:ext>
            </a:extLst>
          </p:cNvPr>
          <p:cNvSpPr/>
          <p:nvPr/>
        </p:nvSpPr>
        <p:spPr>
          <a:xfrm flipH="1">
            <a:off x="4356291" y="3848561"/>
            <a:ext cx="1583061" cy="1583061"/>
          </a:xfrm>
          <a:prstGeom prst="round2Diag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Microsoft YaHei UI" panose="020B0503020204020204" pitchFamily="34" charset="-122"/>
            </a:endParaRPr>
          </a:p>
        </p:txBody>
      </p:sp>
      <p:sp>
        <p:nvSpPr>
          <p:cNvPr id="37" name="矩形: 对角圆角 36">
            <a:extLst>
              <a:ext uri="{FF2B5EF4-FFF2-40B4-BE49-F238E27FC236}">
                <a16:creationId xmlns:a16="http://schemas.microsoft.com/office/drawing/2014/main" id="{8AC58ECD-F5B6-4FE2-9898-E0E2AB99850E}"/>
              </a:ext>
            </a:extLst>
          </p:cNvPr>
          <p:cNvSpPr/>
          <p:nvPr/>
        </p:nvSpPr>
        <p:spPr>
          <a:xfrm>
            <a:off x="6255964" y="3848561"/>
            <a:ext cx="1583061" cy="1583061"/>
          </a:xfrm>
          <a:prstGeom prst="round2Diag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Microsoft YaHei UI" panose="020B0503020204020204" pitchFamily="34" charset="-122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B5BBBB4-DD3E-4033-A346-4CF0BE1F4B31}"/>
              </a:ext>
            </a:extLst>
          </p:cNvPr>
          <p:cNvGrpSpPr/>
          <p:nvPr/>
        </p:nvGrpSpPr>
        <p:grpSpPr>
          <a:xfrm>
            <a:off x="1606052" y="2068925"/>
            <a:ext cx="2428673" cy="1173473"/>
            <a:chOff x="1438085" y="2026226"/>
            <a:chExt cx="2428673" cy="1173473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DE5546F-7FC2-4808-839A-6B963F25235B}"/>
                </a:ext>
              </a:extLst>
            </p:cNvPr>
            <p:cNvSpPr txBox="1"/>
            <p:nvPr/>
          </p:nvSpPr>
          <p:spPr>
            <a:xfrm>
              <a:off x="2385262" y="2026226"/>
              <a:ext cx="1481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/>
                <a:t>风险</a:t>
              </a:r>
              <a:r>
                <a:rPr lang="en-US" altLang="zh-CN" b="1" dirty="0"/>
                <a:t>1</a:t>
              </a:r>
              <a:r>
                <a:rPr lang="zh-CN" altLang="en-US" b="1" dirty="0"/>
                <a:t>：误差</a:t>
              </a: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D2744693-7B08-4AFC-8DB3-B6A9DD8E4B33}"/>
                </a:ext>
              </a:extLst>
            </p:cNvPr>
            <p:cNvSpPr/>
            <p:nvPr/>
          </p:nvSpPr>
          <p:spPr>
            <a:xfrm>
              <a:off x="1438085" y="2421665"/>
              <a:ext cx="2371744" cy="7780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dirty="0"/>
                <a:t>普通话不太标准影响文本转化的正确率</a:t>
              </a:r>
              <a:endParaRPr lang="zh-CN" altLang="en-US" sz="1200" dirty="0">
                <a:solidFill>
                  <a:schemeClr val="tx1">
                    <a:alpha val="7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F26DFAF8-B189-4037-AE9A-29DFA8F95F5D}"/>
              </a:ext>
            </a:extLst>
          </p:cNvPr>
          <p:cNvGrpSpPr/>
          <p:nvPr/>
        </p:nvGrpSpPr>
        <p:grpSpPr>
          <a:xfrm>
            <a:off x="1619963" y="4199158"/>
            <a:ext cx="2371744" cy="1092563"/>
            <a:chOff x="1438085" y="4472615"/>
            <a:chExt cx="2371744" cy="1092563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A88D7758-1C6B-42B5-A0D5-03A7170E2E8D}"/>
                </a:ext>
              </a:extLst>
            </p:cNvPr>
            <p:cNvSpPr txBox="1"/>
            <p:nvPr/>
          </p:nvSpPr>
          <p:spPr>
            <a:xfrm>
              <a:off x="2866416" y="4472615"/>
              <a:ext cx="8563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/>
                <a:t>应对</a:t>
              </a:r>
              <a:r>
                <a:rPr lang="en-US" altLang="zh-CN" sz="2000" b="1" dirty="0"/>
                <a:t>1</a:t>
              </a:r>
              <a:endParaRPr lang="zh-CN" altLang="en-US" sz="2000" b="1" dirty="0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CDC7AF31-36FB-4854-A677-5DFA4FDA6A0B}"/>
                </a:ext>
              </a:extLst>
            </p:cNvPr>
            <p:cNvSpPr/>
            <p:nvPr/>
          </p:nvSpPr>
          <p:spPr>
            <a:xfrm>
              <a:off x="1438085" y="4863383"/>
              <a:ext cx="2371744" cy="7017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alpha val="7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Microsoft YaHei UI" panose="020B0503020204020204" pitchFamily="34" charset="-122"/>
                </a:rPr>
                <a:t>文本纠错</a:t>
              </a:r>
              <a:r>
                <a:rPr lang="en-US" altLang="zh-CN" sz="1600" dirty="0">
                  <a:solidFill>
                    <a:schemeClr val="tx1">
                      <a:alpha val="7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Microsoft YaHei UI" panose="020B0503020204020204" pitchFamily="34" charset="-122"/>
                </a:rPr>
                <a:t>API\</a:t>
              </a:r>
              <a:r>
                <a:rPr lang="zh-CN" altLang="en-US" sz="1600" dirty="0">
                  <a:solidFill>
                    <a:schemeClr val="tx1">
                      <a:alpha val="7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Microsoft YaHei UI" panose="020B0503020204020204" pitchFamily="34" charset="-122"/>
                </a:rPr>
                <a:t>新闻摘要</a:t>
              </a:r>
              <a:r>
                <a:rPr lang="en-US" altLang="zh-CN" sz="1600" dirty="0">
                  <a:solidFill>
                    <a:schemeClr val="tx1">
                      <a:alpha val="7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Microsoft YaHei UI" panose="020B0503020204020204" pitchFamily="34" charset="-122"/>
                </a:rPr>
                <a:t>API,</a:t>
              </a:r>
              <a:r>
                <a:rPr lang="zh-CN" altLang="en-US" sz="1600" dirty="0">
                  <a:solidFill>
                    <a:schemeClr val="tx1">
                      <a:alpha val="7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Microsoft YaHei UI" panose="020B0503020204020204" pitchFamily="34" charset="-122"/>
                </a:rPr>
                <a:t>提高文本准确度</a:t>
              </a:r>
              <a:endParaRPr lang="en-US" altLang="zh-CN" sz="1600" dirty="0">
                <a:solidFill>
                  <a:schemeClr val="tx1">
                    <a:alpha val="7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D1B8D09A-1555-4603-8F03-3926CA3197D5}"/>
              </a:ext>
            </a:extLst>
          </p:cNvPr>
          <p:cNvGrpSpPr/>
          <p:nvPr/>
        </p:nvGrpSpPr>
        <p:grpSpPr>
          <a:xfrm>
            <a:off x="8214203" y="4194487"/>
            <a:ext cx="2371744" cy="1101905"/>
            <a:chOff x="8382172" y="4463273"/>
            <a:chExt cx="2371744" cy="1101905"/>
          </a:xfrm>
        </p:grpSpPr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52DD7B26-431A-4BA6-9A99-9F536CF1C546}"/>
                </a:ext>
              </a:extLst>
            </p:cNvPr>
            <p:cNvSpPr txBox="1"/>
            <p:nvPr/>
          </p:nvSpPr>
          <p:spPr>
            <a:xfrm>
              <a:off x="8382172" y="4463273"/>
              <a:ext cx="8563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/>
                <a:t>应对</a:t>
              </a:r>
              <a:r>
                <a:rPr lang="en-US" altLang="zh-CN" sz="2000" b="1" dirty="0"/>
                <a:t>2</a:t>
              </a:r>
              <a:endParaRPr lang="zh-CN" altLang="en-US" sz="2000" b="1" dirty="0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B55624A0-78ED-4AE6-B744-5697D80F9877}"/>
                </a:ext>
              </a:extLst>
            </p:cNvPr>
            <p:cNvSpPr/>
            <p:nvPr/>
          </p:nvSpPr>
          <p:spPr>
            <a:xfrm>
              <a:off x="8382172" y="4863383"/>
              <a:ext cx="2371744" cy="7017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alpha val="7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Microsoft YaHei UI" panose="020B0503020204020204" pitchFamily="34" charset="-122"/>
                </a:rPr>
                <a:t>加强对语音数据的管理，仅用于改善用户体验</a:t>
              </a: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25986D40-6E99-4616-A23A-EFD1730A464B}"/>
              </a:ext>
            </a:extLst>
          </p:cNvPr>
          <p:cNvGrpSpPr/>
          <p:nvPr/>
        </p:nvGrpSpPr>
        <p:grpSpPr>
          <a:xfrm>
            <a:off x="8201947" y="2068925"/>
            <a:ext cx="2840842" cy="1046441"/>
            <a:chOff x="8382172" y="2025463"/>
            <a:chExt cx="2840842" cy="1046441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91C03C06-18D6-44D3-BC24-1CAB88ED4910}"/>
                </a:ext>
              </a:extLst>
            </p:cNvPr>
            <p:cNvSpPr txBox="1"/>
            <p:nvPr/>
          </p:nvSpPr>
          <p:spPr>
            <a:xfrm>
              <a:off x="8382172" y="2025463"/>
              <a:ext cx="2840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/>
                <a:t>风险</a:t>
              </a:r>
              <a:r>
                <a:rPr lang="en-US" altLang="zh-CN" b="1" dirty="0"/>
                <a:t>2</a:t>
              </a:r>
              <a:r>
                <a:rPr lang="zh-CN" altLang="en-US" b="1" dirty="0"/>
                <a:t>：隐私数据保护问题</a:t>
              </a: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D5163F86-8D4A-4034-9ADE-6BD874E9997A}"/>
                </a:ext>
              </a:extLst>
            </p:cNvPr>
            <p:cNvSpPr/>
            <p:nvPr/>
          </p:nvSpPr>
          <p:spPr>
            <a:xfrm>
              <a:off x="8382172" y="2425573"/>
              <a:ext cx="237174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用户可能会对录制通话音频的行为反感。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86F0CBC8-C75E-41DB-9D20-A452C9F7F610}"/>
              </a:ext>
            </a:extLst>
          </p:cNvPr>
          <p:cNvGrpSpPr/>
          <p:nvPr/>
        </p:nvGrpSpPr>
        <p:grpSpPr>
          <a:xfrm>
            <a:off x="4741151" y="2335732"/>
            <a:ext cx="915058" cy="952119"/>
            <a:chOff x="4741151" y="2335732"/>
            <a:chExt cx="915058" cy="952119"/>
          </a:xfrm>
        </p:grpSpPr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1685B21E-395B-4C18-AF1E-C8C0507D06FC}"/>
                </a:ext>
              </a:extLst>
            </p:cNvPr>
            <p:cNvSpPr/>
            <p:nvPr/>
          </p:nvSpPr>
          <p:spPr>
            <a:xfrm rot="6566096">
              <a:off x="5116827" y="2708525"/>
              <a:ext cx="533900" cy="154549"/>
            </a:xfrm>
            <a:custGeom>
              <a:avLst/>
              <a:gdLst>
                <a:gd name="connsiteX0" fmla="*/ 362903 w 361950"/>
                <a:gd name="connsiteY0" fmla="*/ 52443 h 104775"/>
                <a:gd name="connsiteX1" fmla="*/ 0 w 361950"/>
                <a:gd name="connsiteY1" fmla="*/ 47681 h 104775"/>
                <a:gd name="connsiteX2" fmla="*/ 210503 w 361950"/>
                <a:gd name="connsiteY2" fmla="*/ 1008 h 104775"/>
                <a:gd name="connsiteX3" fmla="*/ 362903 w 361950"/>
                <a:gd name="connsiteY3" fmla="*/ 52443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950" h="104775">
                  <a:moveTo>
                    <a:pt x="362903" y="52443"/>
                  </a:moveTo>
                  <a:cubicBezTo>
                    <a:pt x="305753" y="133406"/>
                    <a:pt x="47625" y="131501"/>
                    <a:pt x="0" y="47681"/>
                  </a:cubicBezTo>
                  <a:cubicBezTo>
                    <a:pt x="68580" y="21963"/>
                    <a:pt x="134303" y="-5659"/>
                    <a:pt x="210503" y="1008"/>
                  </a:cubicBezTo>
                  <a:cubicBezTo>
                    <a:pt x="273367" y="7676"/>
                    <a:pt x="342900" y="28631"/>
                    <a:pt x="362903" y="5244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endParaRPr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30D20022-9ED2-45EB-BA13-000FC6919207}"/>
                </a:ext>
              </a:extLst>
            </p:cNvPr>
            <p:cNvSpPr/>
            <p:nvPr/>
          </p:nvSpPr>
          <p:spPr>
            <a:xfrm rot="6566096">
              <a:off x="4922394" y="2929577"/>
              <a:ext cx="196700" cy="519848"/>
            </a:xfrm>
            <a:custGeom>
              <a:avLst/>
              <a:gdLst>
                <a:gd name="connsiteX0" fmla="*/ 7682 w 133350"/>
                <a:gd name="connsiteY0" fmla="*/ 0 h 352425"/>
                <a:gd name="connsiteX1" fmla="*/ 120077 w 133350"/>
                <a:gd name="connsiteY1" fmla="*/ 354330 h 352425"/>
                <a:gd name="connsiteX2" fmla="*/ 7682 w 133350"/>
                <a:gd name="connsiteY2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350" h="352425">
                  <a:moveTo>
                    <a:pt x="7682" y="0"/>
                  </a:moveTo>
                  <a:cubicBezTo>
                    <a:pt x="101980" y="43815"/>
                    <a:pt x="165797" y="247650"/>
                    <a:pt x="120077" y="354330"/>
                  </a:cubicBezTo>
                  <a:cubicBezTo>
                    <a:pt x="46735" y="318135"/>
                    <a:pt x="-23750" y="104775"/>
                    <a:pt x="7682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endParaRPr>
            </a:p>
          </p:txBody>
        </p: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DAE805BF-9EEE-4723-91B3-F23C69A19F1E}"/>
                </a:ext>
              </a:extLst>
            </p:cNvPr>
            <p:cNvSpPr/>
            <p:nvPr/>
          </p:nvSpPr>
          <p:spPr>
            <a:xfrm rot="6566096">
              <a:off x="4930825" y="2688146"/>
              <a:ext cx="154550" cy="533898"/>
            </a:xfrm>
            <a:custGeom>
              <a:avLst/>
              <a:gdLst>
                <a:gd name="connsiteX0" fmla="*/ 52770 w 104775"/>
                <a:gd name="connsiteY0" fmla="*/ 364808 h 361950"/>
                <a:gd name="connsiteX1" fmla="*/ 32768 w 104775"/>
                <a:gd name="connsiteY1" fmla="*/ 333375 h 361950"/>
                <a:gd name="connsiteX2" fmla="*/ 10860 w 104775"/>
                <a:gd name="connsiteY2" fmla="*/ 106680 h 361950"/>
                <a:gd name="connsiteX3" fmla="*/ 45150 w 104775"/>
                <a:gd name="connsiteY3" fmla="*/ 19050 h 361950"/>
                <a:gd name="connsiteX4" fmla="*/ 67058 w 104775"/>
                <a:gd name="connsiteY4" fmla="*/ 0 h 361950"/>
                <a:gd name="connsiteX5" fmla="*/ 81345 w 104775"/>
                <a:gd name="connsiteY5" fmla="*/ 23813 h 361950"/>
                <a:gd name="connsiteX6" fmla="*/ 108015 w 104775"/>
                <a:gd name="connsiteY6" fmla="*/ 170498 h 361950"/>
                <a:gd name="connsiteX7" fmla="*/ 69915 w 104775"/>
                <a:gd name="connsiteY7" fmla="*/ 318135 h 361950"/>
                <a:gd name="connsiteX8" fmla="*/ 52770 w 104775"/>
                <a:gd name="connsiteY8" fmla="*/ 364808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775" h="361950">
                  <a:moveTo>
                    <a:pt x="52770" y="364808"/>
                  </a:moveTo>
                  <a:cubicBezTo>
                    <a:pt x="44198" y="351473"/>
                    <a:pt x="37530" y="342900"/>
                    <a:pt x="32768" y="333375"/>
                  </a:cubicBezTo>
                  <a:cubicBezTo>
                    <a:pt x="383" y="260033"/>
                    <a:pt x="-10095" y="184785"/>
                    <a:pt x="10860" y="106680"/>
                  </a:cubicBezTo>
                  <a:cubicBezTo>
                    <a:pt x="19433" y="77152"/>
                    <a:pt x="31815" y="47625"/>
                    <a:pt x="45150" y="19050"/>
                  </a:cubicBezTo>
                  <a:cubicBezTo>
                    <a:pt x="48960" y="11430"/>
                    <a:pt x="59438" y="5715"/>
                    <a:pt x="67058" y="0"/>
                  </a:cubicBezTo>
                  <a:cubicBezTo>
                    <a:pt x="71820" y="7620"/>
                    <a:pt x="77535" y="15240"/>
                    <a:pt x="81345" y="23813"/>
                  </a:cubicBezTo>
                  <a:cubicBezTo>
                    <a:pt x="102300" y="70485"/>
                    <a:pt x="108968" y="120015"/>
                    <a:pt x="108015" y="170498"/>
                  </a:cubicBezTo>
                  <a:cubicBezTo>
                    <a:pt x="107063" y="222885"/>
                    <a:pt x="93728" y="271463"/>
                    <a:pt x="69915" y="318135"/>
                  </a:cubicBezTo>
                  <a:cubicBezTo>
                    <a:pt x="63248" y="331470"/>
                    <a:pt x="59438" y="346710"/>
                    <a:pt x="52770" y="36480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endParaRPr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13B6B046-9589-4C40-907E-D9031DB8C035}"/>
                </a:ext>
              </a:extLst>
            </p:cNvPr>
            <p:cNvSpPr/>
            <p:nvPr/>
          </p:nvSpPr>
          <p:spPr>
            <a:xfrm rot="6566096">
              <a:off x="5304960" y="2846642"/>
              <a:ext cx="491750" cy="210749"/>
            </a:xfrm>
            <a:custGeom>
              <a:avLst/>
              <a:gdLst>
                <a:gd name="connsiteX0" fmla="*/ 0 w 333375"/>
                <a:gd name="connsiteY0" fmla="*/ 18621 h 142875"/>
                <a:gd name="connsiteX1" fmla="*/ 39053 w 333375"/>
                <a:gd name="connsiteY1" fmla="*/ 10049 h 142875"/>
                <a:gd name="connsiteX2" fmla="*/ 290513 w 333375"/>
                <a:gd name="connsiteY2" fmla="*/ 81486 h 142875"/>
                <a:gd name="connsiteX3" fmla="*/ 331470 w 333375"/>
                <a:gd name="connsiteY3" fmla="*/ 122444 h 142875"/>
                <a:gd name="connsiteX4" fmla="*/ 338138 w 333375"/>
                <a:gd name="connsiteY4" fmla="*/ 140541 h 142875"/>
                <a:gd name="connsiteX5" fmla="*/ 322898 w 333375"/>
                <a:gd name="connsiteY5" fmla="*/ 147209 h 142875"/>
                <a:gd name="connsiteX6" fmla="*/ 239078 w 333375"/>
                <a:gd name="connsiteY6" fmla="*/ 146256 h 142875"/>
                <a:gd name="connsiteX7" fmla="*/ 189548 w 333375"/>
                <a:gd name="connsiteY7" fmla="*/ 127206 h 142875"/>
                <a:gd name="connsiteX8" fmla="*/ 7620 w 333375"/>
                <a:gd name="connsiteY8" fmla="*/ 29099 h 142875"/>
                <a:gd name="connsiteX9" fmla="*/ 0 w 333375"/>
                <a:gd name="connsiteY9" fmla="*/ 18621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3375" h="142875">
                  <a:moveTo>
                    <a:pt x="0" y="18621"/>
                  </a:moveTo>
                  <a:cubicBezTo>
                    <a:pt x="15240" y="14811"/>
                    <a:pt x="27623" y="13859"/>
                    <a:pt x="39053" y="10049"/>
                  </a:cubicBezTo>
                  <a:cubicBezTo>
                    <a:pt x="138113" y="-19479"/>
                    <a:pt x="218123" y="19574"/>
                    <a:pt x="290513" y="81486"/>
                  </a:cubicBezTo>
                  <a:cubicBezTo>
                    <a:pt x="304800" y="93869"/>
                    <a:pt x="318135" y="108156"/>
                    <a:pt x="331470" y="122444"/>
                  </a:cubicBezTo>
                  <a:cubicBezTo>
                    <a:pt x="335280" y="127206"/>
                    <a:pt x="338138" y="134826"/>
                    <a:pt x="338138" y="140541"/>
                  </a:cubicBezTo>
                  <a:cubicBezTo>
                    <a:pt x="338138" y="143399"/>
                    <a:pt x="328613" y="147209"/>
                    <a:pt x="322898" y="147209"/>
                  </a:cubicBezTo>
                  <a:cubicBezTo>
                    <a:pt x="295275" y="148161"/>
                    <a:pt x="266700" y="150066"/>
                    <a:pt x="239078" y="146256"/>
                  </a:cubicBezTo>
                  <a:cubicBezTo>
                    <a:pt x="221933" y="144351"/>
                    <a:pt x="206692" y="132921"/>
                    <a:pt x="189548" y="127206"/>
                  </a:cubicBezTo>
                  <a:cubicBezTo>
                    <a:pt x="123825" y="104346"/>
                    <a:pt x="61913" y="73866"/>
                    <a:pt x="7620" y="29099"/>
                  </a:cubicBezTo>
                  <a:cubicBezTo>
                    <a:pt x="7620" y="27194"/>
                    <a:pt x="5715" y="24336"/>
                    <a:pt x="0" y="1862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endParaRPr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834BB153-5D47-483F-B15C-6FF17EE9314B}"/>
                </a:ext>
              </a:extLst>
            </p:cNvPr>
            <p:cNvSpPr/>
            <p:nvPr/>
          </p:nvSpPr>
          <p:spPr>
            <a:xfrm rot="6566096">
              <a:off x="5038250" y="2547828"/>
              <a:ext cx="365300" cy="140500"/>
            </a:xfrm>
            <a:custGeom>
              <a:avLst/>
              <a:gdLst>
                <a:gd name="connsiteX0" fmla="*/ 0 w 247650"/>
                <a:gd name="connsiteY0" fmla="*/ 79073 h 95250"/>
                <a:gd name="connsiteX1" fmla="*/ 64770 w 247650"/>
                <a:gd name="connsiteY1" fmla="*/ 33353 h 95250"/>
                <a:gd name="connsiteX2" fmla="*/ 233363 w 247650"/>
                <a:gd name="connsiteY2" fmla="*/ 4778 h 95250"/>
                <a:gd name="connsiteX3" fmla="*/ 242888 w 247650"/>
                <a:gd name="connsiteY3" fmla="*/ 34306 h 95250"/>
                <a:gd name="connsiteX4" fmla="*/ 155257 w 247650"/>
                <a:gd name="connsiteY4" fmla="*/ 84788 h 95250"/>
                <a:gd name="connsiteX5" fmla="*/ 34290 w 247650"/>
                <a:gd name="connsiteY5" fmla="*/ 97171 h 95250"/>
                <a:gd name="connsiteX6" fmla="*/ 1905 w 247650"/>
                <a:gd name="connsiteY6" fmla="*/ 89551 h 95250"/>
                <a:gd name="connsiteX7" fmla="*/ 0 w 247650"/>
                <a:gd name="connsiteY7" fmla="*/ 79073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650" h="95250">
                  <a:moveTo>
                    <a:pt x="0" y="79073"/>
                  </a:moveTo>
                  <a:cubicBezTo>
                    <a:pt x="20955" y="63833"/>
                    <a:pt x="40957" y="44783"/>
                    <a:pt x="64770" y="33353"/>
                  </a:cubicBezTo>
                  <a:cubicBezTo>
                    <a:pt x="118110" y="7636"/>
                    <a:pt x="173355" y="-8557"/>
                    <a:pt x="233363" y="4778"/>
                  </a:cubicBezTo>
                  <a:cubicBezTo>
                    <a:pt x="255270" y="9541"/>
                    <a:pt x="258127" y="18113"/>
                    <a:pt x="242888" y="34306"/>
                  </a:cubicBezTo>
                  <a:cubicBezTo>
                    <a:pt x="219075" y="60023"/>
                    <a:pt x="188595" y="73358"/>
                    <a:pt x="155257" y="84788"/>
                  </a:cubicBezTo>
                  <a:cubicBezTo>
                    <a:pt x="115252" y="98123"/>
                    <a:pt x="75247" y="98123"/>
                    <a:pt x="34290" y="97171"/>
                  </a:cubicBezTo>
                  <a:cubicBezTo>
                    <a:pt x="23813" y="97171"/>
                    <a:pt x="13335" y="92408"/>
                    <a:pt x="1905" y="89551"/>
                  </a:cubicBezTo>
                  <a:cubicBezTo>
                    <a:pt x="952" y="85741"/>
                    <a:pt x="0" y="82883"/>
                    <a:pt x="0" y="7907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endParaRPr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4E7760F2-425F-45E5-87DF-CDC6C2DA425F}"/>
                </a:ext>
              </a:extLst>
            </p:cNvPr>
            <p:cNvSpPr/>
            <p:nvPr/>
          </p:nvSpPr>
          <p:spPr>
            <a:xfrm rot="6566096">
              <a:off x="4937164" y="2551797"/>
              <a:ext cx="154550" cy="365299"/>
            </a:xfrm>
            <a:custGeom>
              <a:avLst/>
              <a:gdLst>
                <a:gd name="connsiteX0" fmla="*/ 0 w 104775"/>
                <a:gd name="connsiteY0" fmla="*/ 249555 h 247650"/>
                <a:gd name="connsiteX1" fmla="*/ 12383 w 104775"/>
                <a:gd name="connsiteY1" fmla="*/ 132398 h 247650"/>
                <a:gd name="connsiteX2" fmla="*/ 80010 w 104775"/>
                <a:gd name="connsiteY2" fmla="*/ 8573 h 247650"/>
                <a:gd name="connsiteX3" fmla="*/ 97155 w 104775"/>
                <a:gd name="connsiteY3" fmla="*/ 0 h 247650"/>
                <a:gd name="connsiteX4" fmla="*/ 104775 w 104775"/>
                <a:gd name="connsiteY4" fmla="*/ 20003 h 247650"/>
                <a:gd name="connsiteX5" fmla="*/ 89535 w 104775"/>
                <a:gd name="connsiteY5" fmla="*/ 144780 h 247650"/>
                <a:gd name="connsiteX6" fmla="*/ 8572 w 104775"/>
                <a:gd name="connsiteY6" fmla="*/ 251460 h 247650"/>
                <a:gd name="connsiteX7" fmla="*/ 0 w 104775"/>
                <a:gd name="connsiteY7" fmla="*/ 249555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775" h="247650">
                  <a:moveTo>
                    <a:pt x="0" y="249555"/>
                  </a:moveTo>
                  <a:cubicBezTo>
                    <a:pt x="3810" y="210503"/>
                    <a:pt x="9525" y="171450"/>
                    <a:pt x="12383" y="132398"/>
                  </a:cubicBezTo>
                  <a:cubicBezTo>
                    <a:pt x="16192" y="80963"/>
                    <a:pt x="42863" y="41910"/>
                    <a:pt x="80010" y="8573"/>
                  </a:cubicBezTo>
                  <a:cubicBezTo>
                    <a:pt x="84772" y="4763"/>
                    <a:pt x="91440" y="2857"/>
                    <a:pt x="97155" y="0"/>
                  </a:cubicBezTo>
                  <a:cubicBezTo>
                    <a:pt x="100013" y="6668"/>
                    <a:pt x="105727" y="13335"/>
                    <a:pt x="104775" y="20003"/>
                  </a:cubicBezTo>
                  <a:cubicBezTo>
                    <a:pt x="100965" y="61913"/>
                    <a:pt x="101917" y="105728"/>
                    <a:pt x="89535" y="144780"/>
                  </a:cubicBezTo>
                  <a:cubicBezTo>
                    <a:pt x="75247" y="187643"/>
                    <a:pt x="52388" y="229553"/>
                    <a:pt x="8572" y="251460"/>
                  </a:cubicBezTo>
                  <a:cubicBezTo>
                    <a:pt x="5715" y="250508"/>
                    <a:pt x="2858" y="250508"/>
                    <a:pt x="0" y="24955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endParaRPr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5E91EA90-6FE2-4062-AE84-302A58BC7501}"/>
                </a:ext>
              </a:extLst>
            </p:cNvPr>
            <p:cNvSpPr/>
            <p:nvPr/>
          </p:nvSpPr>
          <p:spPr>
            <a:xfrm rot="6566096">
              <a:off x="4891180" y="2356807"/>
              <a:ext cx="266950" cy="224799"/>
            </a:xfrm>
            <a:custGeom>
              <a:avLst/>
              <a:gdLst>
                <a:gd name="connsiteX0" fmla="*/ 423 w 180975"/>
                <a:gd name="connsiteY0" fmla="*/ 161013 h 152400"/>
                <a:gd name="connsiteX1" fmla="*/ 423 w 180975"/>
                <a:gd name="connsiteY1" fmla="*/ 146725 h 152400"/>
                <a:gd name="connsiteX2" fmla="*/ 110913 w 180975"/>
                <a:gd name="connsiteY2" fmla="*/ 20995 h 152400"/>
                <a:gd name="connsiteX3" fmla="*/ 174731 w 180975"/>
                <a:gd name="connsiteY3" fmla="*/ 40 h 152400"/>
                <a:gd name="connsiteX4" fmla="*/ 184256 w 180975"/>
                <a:gd name="connsiteY4" fmla="*/ 23853 h 152400"/>
                <a:gd name="connsiteX5" fmla="*/ 56621 w 180975"/>
                <a:gd name="connsiteY5" fmla="*/ 139105 h 152400"/>
                <a:gd name="connsiteX6" fmla="*/ 423 w 180975"/>
                <a:gd name="connsiteY6" fmla="*/ 16101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5" h="152400">
                  <a:moveTo>
                    <a:pt x="423" y="161013"/>
                  </a:moveTo>
                  <a:cubicBezTo>
                    <a:pt x="423" y="152440"/>
                    <a:pt x="-529" y="148630"/>
                    <a:pt x="423" y="146725"/>
                  </a:cubicBezTo>
                  <a:cubicBezTo>
                    <a:pt x="36618" y="104815"/>
                    <a:pt x="74718" y="62905"/>
                    <a:pt x="110913" y="20995"/>
                  </a:cubicBezTo>
                  <a:cubicBezTo>
                    <a:pt x="128058" y="993"/>
                    <a:pt x="151871" y="1945"/>
                    <a:pt x="174731" y="40"/>
                  </a:cubicBezTo>
                  <a:cubicBezTo>
                    <a:pt x="191876" y="-912"/>
                    <a:pt x="188066" y="15280"/>
                    <a:pt x="184256" y="23853"/>
                  </a:cubicBezTo>
                  <a:cubicBezTo>
                    <a:pt x="158538" y="81003"/>
                    <a:pt x="115676" y="119103"/>
                    <a:pt x="56621" y="139105"/>
                  </a:cubicBezTo>
                  <a:cubicBezTo>
                    <a:pt x="38523" y="145773"/>
                    <a:pt x="21378" y="152440"/>
                    <a:pt x="423" y="16101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endParaRP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90FBF00A-6D92-4B6B-BDE8-4360BD4919A3}"/>
              </a:ext>
            </a:extLst>
          </p:cNvPr>
          <p:cNvGrpSpPr/>
          <p:nvPr/>
        </p:nvGrpSpPr>
        <p:grpSpPr>
          <a:xfrm rot="15033904" flipH="1">
            <a:off x="6531324" y="2438675"/>
            <a:ext cx="912378" cy="883110"/>
            <a:chOff x="4114286" y="1244167"/>
            <a:chExt cx="618534" cy="598694"/>
          </a:xfrm>
          <a:solidFill>
            <a:schemeClr val="bg1"/>
          </a:solidFill>
        </p:grpSpPr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AFD3DA13-5148-46F2-A37F-94EEC6E07BD3}"/>
                </a:ext>
              </a:extLst>
            </p:cNvPr>
            <p:cNvSpPr/>
            <p:nvPr/>
          </p:nvSpPr>
          <p:spPr>
            <a:xfrm>
              <a:off x="4145190" y="1407513"/>
              <a:ext cx="361950" cy="104775"/>
            </a:xfrm>
            <a:custGeom>
              <a:avLst/>
              <a:gdLst>
                <a:gd name="connsiteX0" fmla="*/ 362903 w 361950"/>
                <a:gd name="connsiteY0" fmla="*/ 52443 h 104775"/>
                <a:gd name="connsiteX1" fmla="*/ 0 w 361950"/>
                <a:gd name="connsiteY1" fmla="*/ 47681 h 104775"/>
                <a:gd name="connsiteX2" fmla="*/ 210503 w 361950"/>
                <a:gd name="connsiteY2" fmla="*/ 1008 h 104775"/>
                <a:gd name="connsiteX3" fmla="*/ 362903 w 361950"/>
                <a:gd name="connsiteY3" fmla="*/ 52443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950" h="104775">
                  <a:moveTo>
                    <a:pt x="362903" y="52443"/>
                  </a:moveTo>
                  <a:cubicBezTo>
                    <a:pt x="305753" y="133406"/>
                    <a:pt x="47625" y="131501"/>
                    <a:pt x="0" y="47681"/>
                  </a:cubicBezTo>
                  <a:cubicBezTo>
                    <a:pt x="68580" y="21963"/>
                    <a:pt x="134303" y="-5659"/>
                    <a:pt x="210503" y="1008"/>
                  </a:cubicBezTo>
                  <a:cubicBezTo>
                    <a:pt x="273367" y="7676"/>
                    <a:pt x="342900" y="28631"/>
                    <a:pt x="362903" y="524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endParaRPr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8F52AD45-DA0A-44E6-8612-51AD8FABA570}"/>
                </a:ext>
              </a:extLst>
            </p:cNvPr>
            <p:cNvSpPr/>
            <p:nvPr/>
          </p:nvSpPr>
          <p:spPr>
            <a:xfrm>
              <a:off x="4599470" y="1424714"/>
              <a:ext cx="133350" cy="352425"/>
            </a:xfrm>
            <a:custGeom>
              <a:avLst/>
              <a:gdLst>
                <a:gd name="connsiteX0" fmla="*/ 7682 w 133350"/>
                <a:gd name="connsiteY0" fmla="*/ 0 h 352425"/>
                <a:gd name="connsiteX1" fmla="*/ 120077 w 133350"/>
                <a:gd name="connsiteY1" fmla="*/ 354330 h 352425"/>
                <a:gd name="connsiteX2" fmla="*/ 7682 w 133350"/>
                <a:gd name="connsiteY2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350" h="352425">
                  <a:moveTo>
                    <a:pt x="7682" y="0"/>
                  </a:moveTo>
                  <a:cubicBezTo>
                    <a:pt x="101980" y="43815"/>
                    <a:pt x="165797" y="247650"/>
                    <a:pt x="120077" y="354330"/>
                  </a:cubicBezTo>
                  <a:cubicBezTo>
                    <a:pt x="46735" y="318135"/>
                    <a:pt x="-23750" y="104775"/>
                    <a:pt x="768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endParaRPr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A22150D6-A22A-4976-BF7F-7F95151E324F}"/>
                </a:ext>
              </a:extLst>
            </p:cNvPr>
            <p:cNvSpPr/>
            <p:nvPr/>
          </p:nvSpPr>
          <p:spPr>
            <a:xfrm>
              <a:off x="4466752" y="1480911"/>
              <a:ext cx="104775" cy="361950"/>
            </a:xfrm>
            <a:custGeom>
              <a:avLst/>
              <a:gdLst>
                <a:gd name="connsiteX0" fmla="*/ 52770 w 104775"/>
                <a:gd name="connsiteY0" fmla="*/ 364808 h 361950"/>
                <a:gd name="connsiteX1" fmla="*/ 32768 w 104775"/>
                <a:gd name="connsiteY1" fmla="*/ 333375 h 361950"/>
                <a:gd name="connsiteX2" fmla="*/ 10860 w 104775"/>
                <a:gd name="connsiteY2" fmla="*/ 106680 h 361950"/>
                <a:gd name="connsiteX3" fmla="*/ 45150 w 104775"/>
                <a:gd name="connsiteY3" fmla="*/ 19050 h 361950"/>
                <a:gd name="connsiteX4" fmla="*/ 67058 w 104775"/>
                <a:gd name="connsiteY4" fmla="*/ 0 h 361950"/>
                <a:gd name="connsiteX5" fmla="*/ 81345 w 104775"/>
                <a:gd name="connsiteY5" fmla="*/ 23813 h 361950"/>
                <a:gd name="connsiteX6" fmla="*/ 108015 w 104775"/>
                <a:gd name="connsiteY6" fmla="*/ 170498 h 361950"/>
                <a:gd name="connsiteX7" fmla="*/ 69915 w 104775"/>
                <a:gd name="connsiteY7" fmla="*/ 318135 h 361950"/>
                <a:gd name="connsiteX8" fmla="*/ 52770 w 104775"/>
                <a:gd name="connsiteY8" fmla="*/ 364808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775" h="361950">
                  <a:moveTo>
                    <a:pt x="52770" y="364808"/>
                  </a:moveTo>
                  <a:cubicBezTo>
                    <a:pt x="44198" y="351473"/>
                    <a:pt x="37530" y="342900"/>
                    <a:pt x="32768" y="333375"/>
                  </a:cubicBezTo>
                  <a:cubicBezTo>
                    <a:pt x="383" y="260033"/>
                    <a:pt x="-10095" y="184785"/>
                    <a:pt x="10860" y="106680"/>
                  </a:cubicBezTo>
                  <a:cubicBezTo>
                    <a:pt x="19433" y="77152"/>
                    <a:pt x="31815" y="47625"/>
                    <a:pt x="45150" y="19050"/>
                  </a:cubicBezTo>
                  <a:cubicBezTo>
                    <a:pt x="48960" y="11430"/>
                    <a:pt x="59438" y="5715"/>
                    <a:pt x="67058" y="0"/>
                  </a:cubicBezTo>
                  <a:cubicBezTo>
                    <a:pt x="71820" y="7620"/>
                    <a:pt x="77535" y="15240"/>
                    <a:pt x="81345" y="23813"/>
                  </a:cubicBezTo>
                  <a:cubicBezTo>
                    <a:pt x="102300" y="70485"/>
                    <a:pt x="108968" y="120015"/>
                    <a:pt x="108015" y="170498"/>
                  </a:cubicBezTo>
                  <a:cubicBezTo>
                    <a:pt x="107063" y="222885"/>
                    <a:pt x="93728" y="271463"/>
                    <a:pt x="69915" y="318135"/>
                  </a:cubicBezTo>
                  <a:cubicBezTo>
                    <a:pt x="63248" y="331470"/>
                    <a:pt x="59438" y="346710"/>
                    <a:pt x="52770" y="3648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endParaRPr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0C09B47A-9B1D-4F23-8EA3-4AF13BFF7131}"/>
                </a:ext>
              </a:extLst>
            </p:cNvPr>
            <p:cNvSpPr/>
            <p:nvPr/>
          </p:nvSpPr>
          <p:spPr>
            <a:xfrm>
              <a:off x="4228057" y="1244167"/>
              <a:ext cx="333375" cy="142875"/>
            </a:xfrm>
            <a:custGeom>
              <a:avLst/>
              <a:gdLst>
                <a:gd name="connsiteX0" fmla="*/ 0 w 333375"/>
                <a:gd name="connsiteY0" fmla="*/ 18621 h 142875"/>
                <a:gd name="connsiteX1" fmla="*/ 39053 w 333375"/>
                <a:gd name="connsiteY1" fmla="*/ 10049 h 142875"/>
                <a:gd name="connsiteX2" fmla="*/ 290513 w 333375"/>
                <a:gd name="connsiteY2" fmla="*/ 81486 h 142875"/>
                <a:gd name="connsiteX3" fmla="*/ 331470 w 333375"/>
                <a:gd name="connsiteY3" fmla="*/ 122444 h 142875"/>
                <a:gd name="connsiteX4" fmla="*/ 338138 w 333375"/>
                <a:gd name="connsiteY4" fmla="*/ 140541 h 142875"/>
                <a:gd name="connsiteX5" fmla="*/ 322898 w 333375"/>
                <a:gd name="connsiteY5" fmla="*/ 147209 h 142875"/>
                <a:gd name="connsiteX6" fmla="*/ 239078 w 333375"/>
                <a:gd name="connsiteY6" fmla="*/ 146256 h 142875"/>
                <a:gd name="connsiteX7" fmla="*/ 189548 w 333375"/>
                <a:gd name="connsiteY7" fmla="*/ 127206 h 142875"/>
                <a:gd name="connsiteX8" fmla="*/ 7620 w 333375"/>
                <a:gd name="connsiteY8" fmla="*/ 29099 h 142875"/>
                <a:gd name="connsiteX9" fmla="*/ 0 w 333375"/>
                <a:gd name="connsiteY9" fmla="*/ 18621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3375" h="142875">
                  <a:moveTo>
                    <a:pt x="0" y="18621"/>
                  </a:moveTo>
                  <a:cubicBezTo>
                    <a:pt x="15240" y="14811"/>
                    <a:pt x="27623" y="13859"/>
                    <a:pt x="39053" y="10049"/>
                  </a:cubicBezTo>
                  <a:cubicBezTo>
                    <a:pt x="138113" y="-19479"/>
                    <a:pt x="218123" y="19574"/>
                    <a:pt x="290513" y="81486"/>
                  </a:cubicBezTo>
                  <a:cubicBezTo>
                    <a:pt x="304800" y="93869"/>
                    <a:pt x="318135" y="108156"/>
                    <a:pt x="331470" y="122444"/>
                  </a:cubicBezTo>
                  <a:cubicBezTo>
                    <a:pt x="335280" y="127206"/>
                    <a:pt x="338138" y="134826"/>
                    <a:pt x="338138" y="140541"/>
                  </a:cubicBezTo>
                  <a:cubicBezTo>
                    <a:pt x="338138" y="143399"/>
                    <a:pt x="328613" y="147209"/>
                    <a:pt x="322898" y="147209"/>
                  </a:cubicBezTo>
                  <a:cubicBezTo>
                    <a:pt x="295275" y="148161"/>
                    <a:pt x="266700" y="150066"/>
                    <a:pt x="239078" y="146256"/>
                  </a:cubicBezTo>
                  <a:cubicBezTo>
                    <a:pt x="221933" y="144351"/>
                    <a:pt x="206692" y="132921"/>
                    <a:pt x="189548" y="127206"/>
                  </a:cubicBezTo>
                  <a:cubicBezTo>
                    <a:pt x="123825" y="104346"/>
                    <a:pt x="61913" y="73866"/>
                    <a:pt x="7620" y="29099"/>
                  </a:cubicBezTo>
                  <a:cubicBezTo>
                    <a:pt x="7620" y="27194"/>
                    <a:pt x="5715" y="24336"/>
                    <a:pt x="0" y="18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endParaRPr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3026284A-AEC0-404E-BAAE-CE718A683A63}"/>
                </a:ext>
              </a:extLst>
            </p:cNvPr>
            <p:cNvSpPr/>
            <p:nvPr/>
          </p:nvSpPr>
          <p:spPr>
            <a:xfrm>
              <a:off x="4131855" y="1554238"/>
              <a:ext cx="247650" cy="95250"/>
            </a:xfrm>
            <a:custGeom>
              <a:avLst/>
              <a:gdLst>
                <a:gd name="connsiteX0" fmla="*/ 0 w 247650"/>
                <a:gd name="connsiteY0" fmla="*/ 79073 h 95250"/>
                <a:gd name="connsiteX1" fmla="*/ 64770 w 247650"/>
                <a:gd name="connsiteY1" fmla="*/ 33353 h 95250"/>
                <a:gd name="connsiteX2" fmla="*/ 233363 w 247650"/>
                <a:gd name="connsiteY2" fmla="*/ 4778 h 95250"/>
                <a:gd name="connsiteX3" fmla="*/ 242888 w 247650"/>
                <a:gd name="connsiteY3" fmla="*/ 34306 h 95250"/>
                <a:gd name="connsiteX4" fmla="*/ 155257 w 247650"/>
                <a:gd name="connsiteY4" fmla="*/ 84788 h 95250"/>
                <a:gd name="connsiteX5" fmla="*/ 34290 w 247650"/>
                <a:gd name="connsiteY5" fmla="*/ 97171 h 95250"/>
                <a:gd name="connsiteX6" fmla="*/ 1905 w 247650"/>
                <a:gd name="connsiteY6" fmla="*/ 89551 h 95250"/>
                <a:gd name="connsiteX7" fmla="*/ 0 w 247650"/>
                <a:gd name="connsiteY7" fmla="*/ 79073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650" h="95250">
                  <a:moveTo>
                    <a:pt x="0" y="79073"/>
                  </a:moveTo>
                  <a:cubicBezTo>
                    <a:pt x="20955" y="63833"/>
                    <a:pt x="40957" y="44783"/>
                    <a:pt x="64770" y="33353"/>
                  </a:cubicBezTo>
                  <a:cubicBezTo>
                    <a:pt x="118110" y="7636"/>
                    <a:pt x="173355" y="-8557"/>
                    <a:pt x="233363" y="4778"/>
                  </a:cubicBezTo>
                  <a:cubicBezTo>
                    <a:pt x="255270" y="9541"/>
                    <a:pt x="258127" y="18113"/>
                    <a:pt x="242888" y="34306"/>
                  </a:cubicBezTo>
                  <a:cubicBezTo>
                    <a:pt x="219075" y="60023"/>
                    <a:pt x="188595" y="73358"/>
                    <a:pt x="155257" y="84788"/>
                  </a:cubicBezTo>
                  <a:cubicBezTo>
                    <a:pt x="115252" y="98123"/>
                    <a:pt x="75247" y="98123"/>
                    <a:pt x="34290" y="97171"/>
                  </a:cubicBezTo>
                  <a:cubicBezTo>
                    <a:pt x="23813" y="97171"/>
                    <a:pt x="13335" y="92408"/>
                    <a:pt x="1905" y="89551"/>
                  </a:cubicBezTo>
                  <a:cubicBezTo>
                    <a:pt x="952" y="85741"/>
                    <a:pt x="0" y="82883"/>
                    <a:pt x="0" y="790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endParaRPr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3309EF97-6015-48B5-922B-004D1FDE54F4}"/>
                </a:ext>
              </a:extLst>
            </p:cNvPr>
            <p:cNvSpPr/>
            <p:nvPr/>
          </p:nvSpPr>
          <p:spPr>
            <a:xfrm>
              <a:off x="4324260" y="1583781"/>
              <a:ext cx="104775" cy="247650"/>
            </a:xfrm>
            <a:custGeom>
              <a:avLst/>
              <a:gdLst>
                <a:gd name="connsiteX0" fmla="*/ 0 w 104775"/>
                <a:gd name="connsiteY0" fmla="*/ 249555 h 247650"/>
                <a:gd name="connsiteX1" fmla="*/ 12383 w 104775"/>
                <a:gd name="connsiteY1" fmla="*/ 132398 h 247650"/>
                <a:gd name="connsiteX2" fmla="*/ 80010 w 104775"/>
                <a:gd name="connsiteY2" fmla="*/ 8573 h 247650"/>
                <a:gd name="connsiteX3" fmla="*/ 97155 w 104775"/>
                <a:gd name="connsiteY3" fmla="*/ 0 h 247650"/>
                <a:gd name="connsiteX4" fmla="*/ 104775 w 104775"/>
                <a:gd name="connsiteY4" fmla="*/ 20003 h 247650"/>
                <a:gd name="connsiteX5" fmla="*/ 89535 w 104775"/>
                <a:gd name="connsiteY5" fmla="*/ 144780 h 247650"/>
                <a:gd name="connsiteX6" fmla="*/ 8572 w 104775"/>
                <a:gd name="connsiteY6" fmla="*/ 251460 h 247650"/>
                <a:gd name="connsiteX7" fmla="*/ 0 w 104775"/>
                <a:gd name="connsiteY7" fmla="*/ 249555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775" h="247650">
                  <a:moveTo>
                    <a:pt x="0" y="249555"/>
                  </a:moveTo>
                  <a:cubicBezTo>
                    <a:pt x="3810" y="210503"/>
                    <a:pt x="9525" y="171450"/>
                    <a:pt x="12383" y="132398"/>
                  </a:cubicBezTo>
                  <a:cubicBezTo>
                    <a:pt x="16192" y="80963"/>
                    <a:pt x="42863" y="41910"/>
                    <a:pt x="80010" y="8573"/>
                  </a:cubicBezTo>
                  <a:cubicBezTo>
                    <a:pt x="84772" y="4763"/>
                    <a:pt x="91440" y="2857"/>
                    <a:pt x="97155" y="0"/>
                  </a:cubicBezTo>
                  <a:cubicBezTo>
                    <a:pt x="100013" y="6668"/>
                    <a:pt x="105727" y="13335"/>
                    <a:pt x="104775" y="20003"/>
                  </a:cubicBezTo>
                  <a:cubicBezTo>
                    <a:pt x="100965" y="61913"/>
                    <a:pt x="101917" y="105728"/>
                    <a:pt x="89535" y="144780"/>
                  </a:cubicBezTo>
                  <a:cubicBezTo>
                    <a:pt x="75247" y="187643"/>
                    <a:pt x="52388" y="229553"/>
                    <a:pt x="8572" y="251460"/>
                  </a:cubicBezTo>
                  <a:cubicBezTo>
                    <a:pt x="5715" y="250508"/>
                    <a:pt x="2858" y="250508"/>
                    <a:pt x="0" y="2495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endParaRPr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5C4CF9CC-8F3A-418C-867A-478579FD7A26}"/>
                </a:ext>
              </a:extLst>
            </p:cNvPr>
            <p:cNvSpPr/>
            <p:nvPr/>
          </p:nvSpPr>
          <p:spPr>
            <a:xfrm>
              <a:off x="4114286" y="1684706"/>
              <a:ext cx="180975" cy="152400"/>
            </a:xfrm>
            <a:custGeom>
              <a:avLst/>
              <a:gdLst>
                <a:gd name="connsiteX0" fmla="*/ 423 w 180975"/>
                <a:gd name="connsiteY0" fmla="*/ 161013 h 152400"/>
                <a:gd name="connsiteX1" fmla="*/ 423 w 180975"/>
                <a:gd name="connsiteY1" fmla="*/ 146725 h 152400"/>
                <a:gd name="connsiteX2" fmla="*/ 110913 w 180975"/>
                <a:gd name="connsiteY2" fmla="*/ 20995 h 152400"/>
                <a:gd name="connsiteX3" fmla="*/ 174731 w 180975"/>
                <a:gd name="connsiteY3" fmla="*/ 40 h 152400"/>
                <a:gd name="connsiteX4" fmla="*/ 184256 w 180975"/>
                <a:gd name="connsiteY4" fmla="*/ 23853 h 152400"/>
                <a:gd name="connsiteX5" fmla="*/ 56621 w 180975"/>
                <a:gd name="connsiteY5" fmla="*/ 139105 h 152400"/>
                <a:gd name="connsiteX6" fmla="*/ 423 w 180975"/>
                <a:gd name="connsiteY6" fmla="*/ 16101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5" h="152400">
                  <a:moveTo>
                    <a:pt x="423" y="161013"/>
                  </a:moveTo>
                  <a:cubicBezTo>
                    <a:pt x="423" y="152440"/>
                    <a:pt x="-529" y="148630"/>
                    <a:pt x="423" y="146725"/>
                  </a:cubicBezTo>
                  <a:cubicBezTo>
                    <a:pt x="36618" y="104815"/>
                    <a:pt x="74718" y="62905"/>
                    <a:pt x="110913" y="20995"/>
                  </a:cubicBezTo>
                  <a:cubicBezTo>
                    <a:pt x="128058" y="993"/>
                    <a:pt x="151871" y="1945"/>
                    <a:pt x="174731" y="40"/>
                  </a:cubicBezTo>
                  <a:cubicBezTo>
                    <a:pt x="191876" y="-912"/>
                    <a:pt x="188066" y="15280"/>
                    <a:pt x="184256" y="23853"/>
                  </a:cubicBezTo>
                  <a:cubicBezTo>
                    <a:pt x="158538" y="81003"/>
                    <a:pt x="115676" y="119103"/>
                    <a:pt x="56621" y="139105"/>
                  </a:cubicBezTo>
                  <a:cubicBezTo>
                    <a:pt x="38523" y="145773"/>
                    <a:pt x="21378" y="152440"/>
                    <a:pt x="423" y="1610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endParaRP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8A7AB5CC-7D46-4961-8CCF-84A285646E30}"/>
              </a:ext>
            </a:extLst>
          </p:cNvPr>
          <p:cNvGrpSpPr/>
          <p:nvPr/>
        </p:nvGrpSpPr>
        <p:grpSpPr>
          <a:xfrm rot="15033904" flipV="1">
            <a:off x="4763482" y="4092109"/>
            <a:ext cx="912378" cy="883110"/>
            <a:chOff x="4114286" y="1244167"/>
            <a:chExt cx="618534" cy="598694"/>
          </a:xfrm>
          <a:solidFill>
            <a:schemeClr val="bg1"/>
          </a:solidFill>
        </p:grpSpPr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32AE26C4-A43F-45B7-A2EE-53F9C46B27C9}"/>
                </a:ext>
              </a:extLst>
            </p:cNvPr>
            <p:cNvSpPr/>
            <p:nvPr/>
          </p:nvSpPr>
          <p:spPr>
            <a:xfrm>
              <a:off x="4145190" y="1407513"/>
              <a:ext cx="361950" cy="104775"/>
            </a:xfrm>
            <a:custGeom>
              <a:avLst/>
              <a:gdLst>
                <a:gd name="connsiteX0" fmla="*/ 362903 w 361950"/>
                <a:gd name="connsiteY0" fmla="*/ 52443 h 104775"/>
                <a:gd name="connsiteX1" fmla="*/ 0 w 361950"/>
                <a:gd name="connsiteY1" fmla="*/ 47681 h 104775"/>
                <a:gd name="connsiteX2" fmla="*/ 210503 w 361950"/>
                <a:gd name="connsiteY2" fmla="*/ 1008 h 104775"/>
                <a:gd name="connsiteX3" fmla="*/ 362903 w 361950"/>
                <a:gd name="connsiteY3" fmla="*/ 52443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950" h="104775">
                  <a:moveTo>
                    <a:pt x="362903" y="52443"/>
                  </a:moveTo>
                  <a:cubicBezTo>
                    <a:pt x="305753" y="133406"/>
                    <a:pt x="47625" y="131501"/>
                    <a:pt x="0" y="47681"/>
                  </a:cubicBezTo>
                  <a:cubicBezTo>
                    <a:pt x="68580" y="21963"/>
                    <a:pt x="134303" y="-5659"/>
                    <a:pt x="210503" y="1008"/>
                  </a:cubicBezTo>
                  <a:cubicBezTo>
                    <a:pt x="273367" y="7676"/>
                    <a:pt x="342900" y="28631"/>
                    <a:pt x="362903" y="524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endParaRPr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8A591561-1615-40E7-AC5D-5D9792B56A1C}"/>
                </a:ext>
              </a:extLst>
            </p:cNvPr>
            <p:cNvSpPr/>
            <p:nvPr/>
          </p:nvSpPr>
          <p:spPr>
            <a:xfrm>
              <a:off x="4599470" y="1424714"/>
              <a:ext cx="133350" cy="352425"/>
            </a:xfrm>
            <a:custGeom>
              <a:avLst/>
              <a:gdLst>
                <a:gd name="connsiteX0" fmla="*/ 7682 w 133350"/>
                <a:gd name="connsiteY0" fmla="*/ 0 h 352425"/>
                <a:gd name="connsiteX1" fmla="*/ 120077 w 133350"/>
                <a:gd name="connsiteY1" fmla="*/ 354330 h 352425"/>
                <a:gd name="connsiteX2" fmla="*/ 7682 w 133350"/>
                <a:gd name="connsiteY2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350" h="352425">
                  <a:moveTo>
                    <a:pt x="7682" y="0"/>
                  </a:moveTo>
                  <a:cubicBezTo>
                    <a:pt x="101980" y="43815"/>
                    <a:pt x="165797" y="247650"/>
                    <a:pt x="120077" y="354330"/>
                  </a:cubicBezTo>
                  <a:cubicBezTo>
                    <a:pt x="46735" y="318135"/>
                    <a:pt x="-23750" y="104775"/>
                    <a:pt x="768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endParaRPr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69D4C9B4-10F5-438F-BFA0-D681530F5696}"/>
                </a:ext>
              </a:extLst>
            </p:cNvPr>
            <p:cNvSpPr/>
            <p:nvPr/>
          </p:nvSpPr>
          <p:spPr>
            <a:xfrm>
              <a:off x="4466752" y="1480911"/>
              <a:ext cx="104775" cy="361950"/>
            </a:xfrm>
            <a:custGeom>
              <a:avLst/>
              <a:gdLst>
                <a:gd name="connsiteX0" fmla="*/ 52770 w 104775"/>
                <a:gd name="connsiteY0" fmla="*/ 364808 h 361950"/>
                <a:gd name="connsiteX1" fmla="*/ 32768 w 104775"/>
                <a:gd name="connsiteY1" fmla="*/ 333375 h 361950"/>
                <a:gd name="connsiteX2" fmla="*/ 10860 w 104775"/>
                <a:gd name="connsiteY2" fmla="*/ 106680 h 361950"/>
                <a:gd name="connsiteX3" fmla="*/ 45150 w 104775"/>
                <a:gd name="connsiteY3" fmla="*/ 19050 h 361950"/>
                <a:gd name="connsiteX4" fmla="*/ 67058 w 104775"/>
                <a:gd name="connsiteY4" fmla="*/ 0 h 361950"/>
                <a:gd name="connsiteX5" fmla="*/ 81345 w 104775"/>
                <a:gd name="connsiteY5" fmla="*/ 23813 h 361950"/>
                <a:gd name="connsiteX6" fmla="*/ 108015 w 104775"/>
                <a:gd name="connsiteY6" fmla="*/ 170498 h 361950"/>
                <a:gd name="connsiteX7" fmla="*/ 69915 w 104775"/>
                <a:gd name="connsiteY7" fmla="*/ 318135 h 361950"/>
                <a:gd name="connsiteX8" fmla="*/ 52770 w 104775"/>
                <a:gd name="connsiteY8" fmla="*/ 364808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775" h="361950">
                  <a:moveTo>
                    <a:pt x="52770" y="364808"/>
                  </a:moveTo>
                  <a:cubicBezTo>
                    <a:pt x="44198" y="351473"/>
                    <a:pt x="37530" y="342900"/>
                    <a:pt x="32768" y="333375"/>
                  </a:cubicBezTo>
                  <a:cubicBezTo>
                    <a:pt x="383" y="260033"/>
                    <a:pt x="-10095" y="184785"/>
                    <a:pt x="10860" y="106680"/>
                  </a:cubicBezTo>
                  <a:cubicBezTo>
                    <a:pt x="19433" y="77152"/>
                    <a:pt x="31815" y="47625"/>
                    <a:pt x="45150" y="19050"/>
                  </a:cubicBezTo>
                  <a:cubicBezTo>
                    <a:pt x="48960" y="11430"/>
                    <a:pt x="59438" y="5715"/>
                    <a:pt x="67058" y="0"/>
                  </a:cubicBezTo>
                  <a:cubicBezTo>
                    <a:pt x="71820" y="7620"/>
                    <a:pt x="77535" y="15240"/>
                    <a:pt x="81345" y="23813"/>
                  </a:cubicBezTo>
                  <a:cubicBezTo>
                    <a:pt x="102300" y="70485"/>
                    <a:pt x="108968" y="120015"/>
                    <a:pt x="108015" y="170498"/>
                  </a:cubicBezTo>
                  <a:cubicBezTo>
                    <a:pt x="107063" y="222885"/>
                    <a:pt x="93728" y="271463"/>
                    <a:pt x="69915" y="318135"/>
                  </a:cubicBezTo>
                  <a:cubicBezTo>
                    <a:pt x="63248" y="331470"/>
                    <a:pt x="59438" y="346710"/>
                    <a:pt x="52770" y="3648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endParaRPr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CFBE3E74-AA25-402D-8DE4-C33E562A8B0D}"/>
                </a:ext>
              </a:extLst>
            </p:cNvPr>
            <p:cNvSpPr/>
            <p:nvPr/>
          </p:nvSpPr>
          <p:spPr>
            <a:xfrm>
              <a:off x="4228057" y="1244167"/>
              <a:ext cx="333375" cy="142875"/>
            </a:xfrm>
            <a:custGeom>
              <a:avLst/>
              <a:gdLst>
                <a:gd name="connsiteX0" fmla="*/ 0 w 333375"/>
                <a:gd name="connsiteY0" fmla="*/ 18621 h 142875"/>
                <a:gd name="connsiteX1" fmla="*/ 39053 w 333375"/>
                <a:gd name="connsiteY1" fmla="*/ 10049 h 142875"/>
                <a:gd name="connsiteX2" fmla="*/ 290513 w 333375"/>
                <a:gd name="connsiteY2" fmla="*/ 81486 h 142875"/>
                <a:gd name="connsiteX3" fmla="*/ 331470 w 333375"/>
                <a:gd name="connsiteY3" fmla="*/ 122444 h 142875"/>
                <a:gd name="connsiteX4" fmla="*/ 338138 w 333375"/>
                <a:gd name="connsiteY4" fmla="*/ 140541 h 142875"/>
                <a:gd name="connsiteX5" fmla="*/ 322898 w 333375"/>
                <a:gd name="connsiteY5" fmla="*/ 147209 h 142875"/>
                <a:gd name="connsiteX6" fmla="*/ 239078 w 333375"/>
                <a:gd name="connsiteY6" fmla="*/ 146256 h 142875"/>
                <a:gd name="connsiteX7" fmla="*/ 189548 w 333375"/>
                <a:gd name="connsiteY7" fmla="*/ 127206 h 142875"/>
                <a:gd name="connsiteX8" fmla="*/ 7620 w 333375"/>
                <a:gd name="connsiteY8" fmla="*/ 29099 h 142875"/>
                <a:gd name="connsiteX9" fmla="*/ 0 w 333375"/>
                <a:gd name="connsiteY9" fmla="*/ 18621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3375" h="142875">
                  <a:moveTo>
                    <a:pt x="0" y="18621"/>
                  </a:moveTo>
                  <a:cubicBezTo>
                    <a:pt x="15240" y="14811"/>
                    <a:pt x="27623" y="13859"/>
                    <a:pt x="39053" y="10049"/>
                  </a:cubicBezTo>
                  <a:cubicBezTo>
                    <a:pt x="138113" y="-19479"/>
                    <a:pt x="218123" y="19574"/>
                    <a:pt x="290513" y="81486"/>
                  </a:cubicBezTo>
                  <a:cubicBezTo>
                    <a:pt x="304800" y="93869"/>
                    <a:pt x="318135" y="108156"/>
                    <a:pt x="331470" y="122444"/>
                  </a:cubicBezTo>
                  <a:cubicBezTo>
                    <a:pt x="335280" y="127206"/>
                    <a:pt x="338138" y="134826"/>
                    <a:pt x="338138" y="140541"/>
                  </a:cubicBezTo>
                  <a:cubicBezTo>
                    <a:pt x="338138" y="143399"/>
                    <a:pt x="328613" y="147209"/>
                    <a:pt x="322898" y="147209"/>
                  </a:cubicBezTo>
                  <a:cubicBezTo>
                    <a:pt x="295275" y="148161"/>
                    <a:pt x="266700" y="150066"/>
                    <a:pt x="239078" y="146256"/>
                  </a:cubicBezTo>
                  <a:cubicBezTo>
                    <a:pt x="221933" y="144351"/>
                    <a:pt x="206692" y="132921"/>
                    <a:pt x="189548" y="127206"/>
                  </a:cubicBezTo>
                  <a:cubicBezTo>
                    <a:pt x="123825" y="104346"/>
                    <a:pt x="61913" y="73866"/>
                    <a:pt x="7620" y="29099"/>
                  </a:cubicBezTo>
                  <a:cubicBezTo>
                    <a:pt x="7620" y="27194"/>
                    <a:pt x="5715" y="24336"/>
                    <a:pt x="0" y="18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endParaRPr>
            </a:p>
          </p:txBody>
        </p:sp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id="{54B8661C-32B8-4300-B671-14AF0DFB7D47}"/>
                </a:ext>
              </a:extLst>
            </p:cNvPr>
            <p:cNvSpPr/>
            <p:nvPr/>
          </p:nvSpPr>
          <p:spPr>
            <a:xfrm>
              <a:off x="4131855" y="1554238"/>
              <a:ext cx="247650" cy="95250"/>
            </a:xfrm>
            <a:custGeom>
              <a:avLst/>
              <a:gdLst>
                <a:gd name="connsiteX0" fmla="*/ 0 w 247650"/>
                <a:gd name="connsiteY0" fmla="*/ 79073 h 95250"/>
                <a:gd name="connsiteX1" fmla="*/ 64770 w 247650"/>
                <a:gd name="connsiteY1" fmla="*/ 33353 h 95250"/>
                <a:gd name="connsiteX2" fmla="*/ 233363 w 247650"/>
                <a:gd name="connsiteY2" fmla="*/ 4778 h 95250"/>
                <a:gd name="connsiteX3" fmla="*/ 242888 w 247650"/>
                <a:gd name="connsiteY3" fmla="*/ 34306 h 95250"/>
                <a:gd name="connsiteX4" fmla="*/ 155257 w 247650"/>
                <a:gd name="connsiteY4" fmla="*/ 84788 h 95250"/>
                <a:gd name="connsiteX5" fmla="*/ 34290 w 247650"/>
                <a:gd name="connsiteY5" fmla="*/ 97171 h 95250"/>
                <a:gd name="connsiteX6" fmla="*/ 1905 w 247650"/>
                <a:gd name="connsiteY6" fmla="*/ 89551 h 95250"/>
                <a:gd name="connsiteX7" fmla="*/ 0 w 247650"/>
                <a:gd name="connsiteY7" fmla="*/ 79073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650" h="95250">
                  <a:moveTo>
                    <a:pt x="0" y="79073"/>
                  </a:moveTo>
                  <a:cubicBezTo>
                    <a:pt x="20955" y="63833"/>
                    <a:pt x="40957" y="44783"/>
                    <a:pt x="64770" y="33353"/>
                  </a:cubicBezTo>
                  <a:cubicBezTo>
                    <a:pt x="118110" y="7636"/>
                    <a:pt x="173355" y="-8557"/>
                    <a:pt x="233363" y="4778"/>
                  </a:cubicBezTo>
                  <a:cubicBezTo>
                    <a:pt x="255270" y="9541"/>
                    <a:pt x="258127" y="18113"/>
                    <a:pt x="242888" y="34306"/>
                  </a:cubicBezTo>
                  <a:cubicBezTo>
                    <a:pt x="219075" y="60023"/>
                    <a:pt x="188595" y="73358"/>
                    <a:pt x="155257" y="84788"/>
                  </a:cubicBezTo>
                  <a:cubicBezTo>
                    <a:pt x="115252" y="98123"/>
                    <a:pt x="75247" y="98123"/>
                    <a:pt x="34290" y="97171"/>
                  </a:cubicBezTo>
                  <a:cubicBezTo>
                    <a:pt x="23813" y="97171"/>
                    <a:pt x="13335" y="92408"/>
                    <a:pt x="1905" y="89551"/>
                  </a:cubicBezTo>
                  <a:cubicBezTo>
                    <a:pt x="952" y="85741"/>
                    <a:pt x="0" y="82883"/>
                    <a:pt x="0" y="790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endParaRPr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2F5F9B89-0633-498B-B360-AAB7730DDA07}"/>
                </a:ext>
              </a:extLst>
            </p:cNvPr>
            <p:cNvSpPr/>
            <p:nvPr/>
          </p:nvSpPr>
          <p:spPr>
            <a:xfrm>
              <a:off x="4324260" y="1583781"/>
              <a:ext cx="104775" cy="247650"/>
            </a:xfrm>
            <a:custGeom>
              <a:avLst/>
              <a:gdLst>
                <a:gd name="connsiteX0" fmla="*/ 0 w 104775"/>
                <a:gd name="connsiteY0" fmla="*/ 249555 h 247650"/>
                <a:gd name="connsiteX1" fmla="*/ 12383 w 104775"/>
                <a:gd name="connsiteY1" fmla="*/ 132398 h 247650"/>
                <a:gd name="connsiteX2" fmla="*/ 80010 w 104775"/>
                <a:gd name="connsiteY2" fmla="*/ 8573 h 247650"/>
                <a:gd name="connsiteX3" fmla="*/ 97155 w 104775"/>
                <a:gd name="connsiteY3" fmla="*/ 0 h 247650"/>
                <a:gd name="connsiteX4" fmla="*/ 104775 w 104775"/>
                <a:gd name="connsiteY4" fmla="*/ 20003 h 247650"/>
                <a:gd name="connsiteX5" fmla="*/ 89535 w 104775"/>
                <a:gd name="connsiteY5" fmla="*/ 144780 h 247650"/>
                <a:gd name="connsiteX6" fmla="*/ 8572 w 104775"/>
                <a:gd name="connsiteY6" fmla="*/ 251460 h 247650"/>
                <a:gd name="connsiteX7" fmla="*/ 0 w 104775"/>
                <a:gd name="connsiteY7" fmla="*/ 249555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775" h="247650">
                  <a:moveTo>
                    <a:pt x="0" y="249555"/>
                  </a:moveTo>
                  <a:cubicBezTo>
                    <a:pt x="3810" y="210503"/>
                    <a:pt x="9525" y="171450"/>
                    <a:pt x="12383" y="132398"/>
                  </a:cubicBezTo>
                  <a:cubicBezTo>
                    <a:pt x="16192" y="80963"/>
                    <a:pt x="42863" y="41910"/>
                    <a:pt x="80010" y="8573"/>
                  </a:cubicBezTo>
                  <a:cubicBezTo>
                    <a:pt x="84772" y="4763"/>
                    <a:pt x="91440" y="2857"/>
                    <a:pt x="97155" y="0"/>
                  </a:cubicBezTo>
                  <a:cubicBezTo>
                    <a:pt x="100013" y="6668"/>
                    <a:pt x="105727" y="13335"/>
                    <a:pt x="104775" y="20003"/>
                  </a:cubicBezTo>
                  <a:cubicBezTo>
                    <a:pt x="100965" y="61913"/>
                    <a:pt x="101917" y="105728"/>
                    <a:pt x="89535" y="144780"/>
                  </a:cubicBezTo>
                  <a:cubicBezTo>
                    <a:pt x="75247" y="187643"/>
                    <a:pt x="52388" y="229553"/>
                    <a:pt x="8572" y="251460"/>
                  </a:cubicBezTo>
                  <a:cubicBezTo>
                    <a:pt x="5715" y="250508"/>
                    <a:pt x="2858" y="250508"/>
                    <a:pt x="0" y="2495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endParaRPr>
            </a:p>
          </p:txBody>
        </p:sp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2A152AE6-72CD-47DB-BCF2-571E6B28F223}"/>
                </a:ext>
              </a:extLst>
            </p:cNvPr>
            <p:cNvSpPr/>
            <p:nvPr/>
          </p:nvSpPr>
          <p:spPr>
            <a:xfrm>
              <a:off x="4114286" y="1684706"/>
              <a:ext cx="180975" cy="152400"/>
            </a:xfrm>
            <a:custGeom>
              <a:avLst/>
              <a:gdLst>
                <a:gd name="connsiteX0" fmla="*/ 423 w 180975"/>
                <a:gd name="connsiteY0" fmla="*/ 161013 h 152400"/>
                <a:gd name="connsiteX1" fmla="*/ 423 w 180975"/>
                <a:gd name="connsiteY1" fmla="*/ 146725 h 152400"/>
                <a:gd name="connsiteX2" fmla="*/ 110913 w 180975"/>
                <a:gd name="connsiteY2" fmla="*/ 20995 h 152400"/>
                <a:gd name="connsiteX3" fmla="*/ 174731 w 180975"/>
                <a:gd name="connsiteY3" fmla="*/ 40 h 152400"/>
                <a:gd name="connsiteX4" fmla="*/ 184256 w 180975"/>
                <a:gd name="connsiteY4" fmla="*/ 23853 h 152400"/>
                <a:gd name="connsiteX5" fmla="*/ 56621 w 180975"/>
                <a:gd name="connsiteY5" fmla="*/ 139105 h 152400"/>
                <a:gd name="connsiteX6" fmla="*/ 423 w 180975"/>
                <a:gd name="connsiteY6" fmla="*/ 16101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5" h="152400">
                  <a:moveTo>
                    <a:pt x="423" y="161013"/>
                  </a:moveTo>
                  <a:cubicBezTo>
                    <a:pt x="423" y="152440"/>
                    <a:pt x="-529" y="148630"/>
                    <a:pt x="423" y="146725"/>
                  </a:cubicBezTo>
                  <a:cubicBezTo>
                    <a:pt x="36618" y="104815"/>
                    <a:pt x="74718" y="62905"/>
                    <a:pt x="110913" y="20995"/>
                  </a:cubicBezTo>
                  <a:cubicBezTo>
                    <a:pt x="128058" y="993"/>
                    <a:pt x="151871" y="1945"/>
                    <a:pt x="174731" y="40"/>
                  </a:cubicBezTo>
                  <a:cubicBezTo>
                    <a:pt x="191876" y="-912"/>
                    <a:pt x="188066" y="15280"/>
                    <a:pt x="184256" y="23853"/>
                  </a:cubicBezTo>
                  <a:cubicBezTo>
                    <a:pt x="158538" y="81003"/>
                    <a:pt x="115676" y="119103"/>
                    <a:pt x="56621" y="139105"/>
                  </a:cubicBezTo>
                  <a:cubicBezTo>
                    <a:pt x="38523" y="145773"/>
                    <a:pt x="21378" y="152440"/>
                    <a:pt x="423" y="1610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endParaRPr>
            </a:p>
          </p:txBody>
        </p:sp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A4D430FB-2DA1-471A-A63A-E90239014CBE}"/>
              </a:ext>
            </a:extLst>
          </p:cNvPr>
          <p:cNvGrpSpPr/>
          <p:nvPr/>
        </p:nvGrpSpPr>
        <p:grpSpPr>
          <a:xfrm rot="6566096" flipH="1" flipV="1">
            <a:off x="6531324" y="4092109"/>
            <a:ext cx="912378" cy="883110"/>
            <a:chOff x="4114286" y="1244167"/>
            <a:chExt cx="618534" cy="598694"/>
          </a:xfrm>
          <a:solidFill>
            <a:schemeClr val="bg1"/>
          </a:solidFill>
        </p:grpSpPr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38B7C45A-53B8-4DFD-8AC2-8D93941A429A}"/>
                </a:ext>
              </a:extLst>
            </p:cNvPr>
            <p:cNvSpPr/>
            <p:nvPr/>
          </p:nvSpPr>
          <p:spPr>
            <a:xfrm>
              <a:off x="4145190" y="1407513"/>
              <a:ext cx="361950" cy="104775"/>
            </a:xfrm>
            <a:custGeom>
              <a:avLst/>
              <a:gdLst>
                <a:gd name="connsiteX0" fmla="*/ 362903 w 361950"/>
                <a:gd name="connsiteY0" fmla="*/ 52443 h 104775"/>
                <a:gd name="connsiteX1" fmla="*/ 0 w 361950"/>
                <a:gd name="connsiteY1" fmla="*/ 47681 h 104775"/>
                <a:gd name="connsiteX2" fmla="*/ 210503 w 361950"/>
                <a:gd name="connsiteY2" fmla="*/ 1008 h 104775"/>
                <a:gd name="connsiteX3" fmla="*/ 362903 w 361950"/>
                <a:gd name="connsiteY3" fmla="*/ 52443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950" h="104775">
                  <a:moveTo>
                    <a:pt x="362903" y="52443"/>
                  </a:moveTo>
                  <a:cubicBezTo>
                    <a:pt x="305753" y="133406"/>
                    <a:pt x="47625" y="131501"/>
                    <a:pt x="0" y="47681"/>
                  </a:cubicBezTo>
                  <a:cubicBezTo>
                    <a:pt x="68580" y="21963"/>
                    <a:pt x="134303" y="-5659"/>
                    <a:pt x="210503" y="1008"/>
                  </a:cubicBezTo>
                  <a:cubicBezTo>
                    <a:pt x="273367" y="7676"/>
                    <a:pt x="342900" y="28631"/>
                    <a:pt x="362903" y="524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endParaRPr>
            </a:p>
          </p:txBody>
        </p:sp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1BD3EE91-8DAB-4A83-AD47-57DB3E4684DF}"/>
                </a:ext>
              </a:extLst>
            </p:cNvPr>
            <p:cNvSpPr/>
            <p:nvPr/>
          </p:nvSpPr>
          <p:spPr>
            <a:xfrm>
              <a:off x="4599470" y="1424714"/>
              <a:ext cx="133350" cy="352425"/>
            </a:xfrm>
            <a:custGeom>
              <a:avLst/>
              <a:gdLst>
                <a:gd name="connsiteX0" fmla="*/ 7682 w 133350"/>
                <a:gd name="connsiteY0" fmla="*/ 0 h 352425"/>
                <a:gd name="connsiteX1" fmla="*/ 120077 w 133350"/>
                <a:gd name="connsiteY1" fmla="*/ 354330 h 352425"/>
                <a:gd name="connsiteX2" fmla="*/ 7682 w 133350"/>
                <a:gd name="connsiteY2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350" h="352425">
                  <a:moveTo>
                    <a:pt x="7682" y="0"/>
                  </a:moveTo>
                  <a:cubicBezTo>
                    <a:pt x="101980" y="43815"/>
                    <a:pt x="165797" y="247650"/>
                    <a:pt x="120077" y="354330"/>
                  </a:cubicBezTo>
                  <a:cubicBezTo>
                    <a:pt x="46735" y="318135"/>
                    <a:pt x="-23750" y="104775"/>
                    <a:pt x="768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endParaRPr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7330DD77-BF8E-4D2D-A538-0B5464C8F778}"/>
                </a:ext>
              </a:extLst>
            </p:cNvPr>
            <p:cNvSpPr/>
            <p:nvPr/>
          </p:nvSpPr>
          <p:spPr>
            <a:xfrm>
              <a:off x="4466752" y="1480911"/>
              <a:ext cx="104775" cy="361950"/>
            </a:xfrm>
            <a:custGeom>
              <a:avLst/>
              <a:gdLst>
                <a:gd name="connsiteX0" fmla="*/ 52770 w 104775"/>
                <a:gd name="connsiteY0" fmla="*/ 364808 h 361950"/>
                <a:gd name="connsiteX1" fmla="*/ 32768 w 104775"/>
                <a:gd name="connsiteY1" fmla="*/ 333375 h 361950"/>
                <a:gd name="connsiteX2" fmla="*/ 10860 w 104775"/>
                <a:gd name="connsiteY2" fmla="*/ 106680 h 361950"/>
                <a:gd name="connsiteX3" fmla="*/ 45150 w 104775"/>
                <a:gd name="connsiteY3" fmla="*/ 19050 h 361950"/>
                <a:gd name="connsiteX4" fmla="*/ 67058 w 104775"/>
                <a:gd name="connsiteY4" fmla="*/ 0 h 361950"/>
                <a:gd name="connsiteX5" fmla="*/ 81345 w 104775"/>
                <a:gd name="connsiteY5" fmla="*/ 23813 h 361950"/>
                <a:gd name="connsiteX6" fmla="*/ 108015 w 104775"/>
                <a:gd name="connsiteY6" fmla="*/ 170498 h 361950"/>
                <a:gd name="connsiteX7" fmla="*/ 69915 w 104775"/>
                <a:gd name="connsiteY7" fmla="*/ 318135 h 361950"/>
                <a:gd name="connsiteX8" fmla="*/ 52770 w 104775"/>
                <a:gd name="connsiteY8" fmla="*/ 364808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775" h="361950">
                  <a:moveTo>
                    <a:pt x="52770" y="364808"/>
                  </a:moveTo>
                  <a:cubicBezTo>
                    <a:pt x="44198" y="351473"/>
                    <a:pt x="37530" y="342900"/>
                    <a:pt x="32768" y="333375"/>
                  </a:cubicBezTo>
                  <a:cubicBezTo>
                    <a:pt x="383" y="260033"/>
                    <a:pt x="-10095" y="184785"/>
                    <a:pt x="10860" y="106680"/>
                  </a:cubicBezTo>
                  <a:cubicBezTo>
                    <a:pt x="19433" y="77152"/>
                    <a:pt x="31815" y="47625"/>
                    <a:pt x="45150" y="19050"/>
                  </a:cubicBezTo>
                  <a:cubicBezTo>
                    <a:pt x="48960" y="11430"/>
                    <a:pt x="59438" y="5715"/>
                    <a:pt x="67058" y="0"/>
                  </a:cubicBezTo>
                  <a:cubicBezTo>
                    <a:pt x="71820" y="7620"/>
                    <a:pt x="77535" y="15240"/>
                    <a:pt x="81345" y="23813"/>
                  </a:cubicBezTo>
                  <a:cubicBezTo>
                    <a:pt x="102300" y="70485"/>
                    <a:pt x="108968" y="120015"/>
                    <a:pt x="108015" y="170498"/>
                  </a:cubicBezTo>
                  <a:cubicBezTo>
                    <a:pt x="107063" y="222885"/>
                    <a:pt x="93728" y="271463"/>
                    <a:pt x="69915" y="318135"/>
                  </a:cubicBezTo>
                  <a:cubicBezTo>
                    <a:pt x="63248" y="331470"/>
                    <a:pt x="59438" y="346710"/>
                    <a:pt x="52770" y="3648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endParaRPr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441C8BDF-D776-4C50-BF08-4721C3E66DCD}"/>
                </a:ext>
              </a:extLst>
            </p:cNvPr>
            <p:cNvSpPr/>
            <p:nvPr/>
          </p:nvSpPr>
          <p:spPr>
            <a:xfrm>
              <a:off x="4228057" y="1244167"/>
              <a:ext cx="333375" cy="142875"/>
            </a:xfrm>
            <a:custGeom>
              <a:avLst/>
              <a:gdLst>
                <a:gd name="connsiteX0" fmla="*/ 0 w 333375"/>
                <a:gd name="connsiteY0" fmla="*/ 18621 h 142875"/>
                <a:gd name="connsiteX1" fmla="*/ 39053 w 333375"/>
                <a:gd name="connsiteY1" fmla="*/ 10049 h 142875"/>
                <a:gd name="connsiteX2" fmla="*/ 290513 w 333375"/>
                <a:gd name="connsiteY2" fmla="*/ 81486 h 142875"/>
                <a:gd name="connsiteX3" fmla="*/ 331470 w 333375"/>
                <a:gd name="connsiteY3" fmla="*/ 122444 h 142875"/>
                <a:gd name="connsiteX4" fmla="*/ 338138 w 333375"/>
                <a:gd name="connsiteY4" fmla="*/ 140541 h 142875"/>
                <a:gd name="connsiteX5" fmla="*/ 322898 w 333375"/>
                <a:gd name="connsiteY5" fmla="*/ 147209 h 142875"/>
                <a:gd name="connsiteX6" fmla="*/ 239078 w 333375"/>
                <a:gd name="connsiteY6" fmla="*/ 146256 h 142875"/>
                <a:gd name="connsiteX7" fmla="*/ 189548 w 333375"/>
                <a:gd name="connsiteY7" fmla="*/ 127206 h 142875"/>
                <a:gd name="connsiteX8" fmla="*/ 7620 w 333375"/>
                <a:gd name="connsiteY8" fmla="*/ 29099 h 142875"/>
                <a:gd name="connsiteX9" fmla="*/ 0 w 333375"/>
                <a:gd name="connsiteY9" fmla="*/ 18621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3375" h="142875">
                  <a:moveTo>
                    <a:pt x="0" y="18621"/>
                  </a:moveTo>
                  <a:cubicBezTo>
                    <a:pt x="15240" y="14811"/>
                    <a:pt x="27623" y="13859"/>
                    <a:pt x="39053" y="10049"/>
                  </a:cubicBezTo>
                  <a:cubicBezTo>
                    <a:pt x="138113" y="-19479"/>
                    <a:pt x="218123" y="19574"/>
                    <a:pt x="290513" y="81486"/>
                  </a:cubicBezTo>
                  <a:cubicBezTo>
                    <a:pt x="304800" y="93869"/>
                    <a:pt x="318135" y="108156"/>
                    <a:pt x="331470" y="122444"/>
                  </a:cubicBezTo>
                  <a:cubicBezTo>
                    <a:pt x="335280" y="127206"/>
                    <a:pt x="338138" y="134826"/>
                    <a:pt x="338138" y="140541"/>
                  </a:cubicBezTo>
                  <a:cubicBezTo>
                    <a:pt x="338138" y="143399"/>
                    <a:pt x="328613" y="147209"/>
                    <a:pt x="322898" y="147209"/>
                  </a:cubicBezTo>
                  <a:cubicBezTo>
                    <a:pt x="295275" y="148161"/>
                    <a:pt x="266700" y="150066"/>
                    <a:pt x="239078" y="146256"/>
                  </a:cubicBezTo>
                  <a:cubicBezTo>
                    <a:pt x="221933" y="144351"/>
                    <a:pt x="206692" y="132921"/>
                    <a:pt x="189548" y="127206"/>
                  </a:cubicBezTo>
                  <a:cubicBezTo>
                    <a:pt x="123825" y="104346"/>
                    <a:pt x="61913" y="73866"/>
                    <a:pt x="7620" y="29099"/>
                  </a:cubicBezTo>
                  <a:cubicBezTo>
                    <a:pt x="7620" y="27194"/>
                    <a:pt x="5715" y="24336"/>
                    <a:pt x="0" y="18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endParaRPr>
            </a:p>
          </p:txBody>
        </p:sp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D74641BE-76EE-4D5A-B23F-893CDC4AF084}"/>
                </a:ext>
              </a:extLst>
            </p:cNvPr>
            <p:cNvSpPr/>
            <p:nvPr/>
          </p:nvSpPr>
          <p:spPr>
            <a:xfrm>
              <a:off x="4131855" y="1554238"/>
              <a:ext cx="247650" cy="95250"/>
            </a:xfrm>
            <a:custGeom>
              <a:avLst/>
              <a:gdLst>
                <a:gd name="connsiteX0" fmla="*/ 0 w 247650"/>
                <a:gd name="connsiteY0" fmla="*/ 79073 h 95250"/>
                <a:gd name="connsiteX1" fmla="*/ 64770 w 247650"/>
                <a:gd name="connsiteY1" fmla="*/ 33353 h 95250"/>
                <a:gd name="connsiteX2" fmla="*/ 233363 w 247650"/>
                <a:gd name="connsiteY2" fmla="*/ 4778 h 95250"/>
                <a:gd name="connsiteX3" fmla="*/ 242888 w 247650"/>
                <a:gd name="connsiteY3" fmla="*/ 34306 h 95250"/>
                <a:gd name="connsiteX4" fmla="*/ 155257 w 247650"/>
                <a:gd name="connsiteY4" fmla="*/ 84788 h 95250"/>
                <a:gd name="connsiteX5" fmla="*/ 34290 w 247650"/>
                <a:gd name="connsiteY5" fmla="*/ 97171 h 95250"/>
                <a:gd name="connsiteX6" fmla="*/ 1905 w 247650"/>
                <a:gd name="connsiteY6" fmla="*/ 89551 h 95250"/>
                <a:gd name="connsiteX7" fmla="*/ 0 w 247650"/>
                <a:gd name="connsiteY7" fmla="*/ 79073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650" h="95250">
                  <a:moveTo>
                    <a:pt x="0" y="79073"/>
                  </a:moveTo>
                  <a:cubicBezTo>
                    <a:pt x="20955" y="63833"/>
                    <a:pt x="40957" y="44783"/>
                    <a:pt x="64770" y="33353"/>
                  </a:cubicBezTo>
                  <a:cubicBezTo>
                    <a:pt x="118110" y="7636"/>
                    <a:pt x="173355" y="-8557"/>
                    <a:pt x="233363" y="4778"/>
                  </a:cubicBezTo>
                  <a:cubicBezTo>
                    <a:pt x="255270" y="9541"/>
                    <a:pt x="258127" y="18113"/>
                    <a:pt x="242888" y="34306"/>
                  </a:cubicBezTo>
                  <a:cubicBezTo>
                    <a:pt x="219075" y="60023"/>
                    <a:pt x="188595" y="73358"/>
                    <a:pt x="155257" y="84788"/>
                  </a:cubicBezTo>
                  <a:cubicBezTo>
                    <a:pt x="115252" y="98123"/>
                    <a:pt x="75247" y="98123"/>
                    <a:pt x="34290" y="97171"/>
                  </a:cubicBezTo>
                  <a:cubicBezTo>
                    <a:pt x="23813" y="97171"/>
                    <a:pt x="13335" y="92408"/>
                    <a:pt x="1905" y="89551"/>
                  </a:cubicBezTo>
                  <a:cubicBezTo>
                    <a:pt x="952" y="85741"/>
                    <a:pt x="0" y="82883"/>
                    <a:pt x="0" y="790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endParaRPr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CB638117-C73C-4823-807F-5AE45F328878}"/>
                </a:ext>
              </a:extLst>
            </p:cNvPr>
            <p:cNvSpPr/>
            <p:nvPr/>
          </p:nvSpPr>
          <p:spPr>
            <a:xfrm>
              <a:off x="4324260" y="1583781"/>
              <a:ext cx="104775" cy="247650"/>
            </a:xfrm>
            <a:custGeom>
              <a:avLst/>
              <a:gdLst>
                <a:gd name="connsiteX0" fmla="*/ 0 w 104775"/>
                <a:gd name="connsiteY0" fmla="*/ 249555 h 247650"/>
                <a:gd name="connsiteX1" fmla="*/ 12383 w 104775"/>
                <a:gd name="connsiteY1" fmla="*/ 132398 h 247650"/>
                <a:gd name="connsiteX2" fmla="*/ 80010 w 104775"/>
                <a:gd name="connsiteY2" fmla="*/ 8573 h 247650"/>
                <a:gd name="connsiteX3" fmla="*/ 97155 w 104775"/>
                <a:gd name="connsiteY3" fmla="*/ 0 h 247650"/>
                <a:gd name="connsiteX4" fmla="*/ 104775 w 104775"/>
                <a:gd name="connsiteY4" fmla="*/ 20003 h 247650"/>
                <a:gd name="connsiteX5" fmla="*/ 89535 w 104775"/>
                <a:gd name="connsiteY5" fmla="*/ 144780 h 247650"/>
                <a:gd name="connsiteX6" fmla="*/ 8572 w 104775"/>
                <a:gd name="connsiteY6" fmla="*/ 251460 h 247650"/>
                <a:gd name="connsiteX7" fmla="*/ 0 w 104775"/>
                <a:gd name="connsiteY7" fmla="*/ 249555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775" h="247650">
                  <a:moveTo>
                    <a:pt x="0" y="249555"/>
                  </a:moveTo>
                  <a:cubicBezTo>
                    <a:pt x="3810" y="210503"/>
                    <a:pt x="9525" y="171450"/>
                    <a:pt x="12383" y="132398"/>
                  </a:cubicBezTo>
                  <a:cubicBezTo>
                    <a:pt x="16192" y="80963"/>
                    <a:pt x="42863" y="41910"/>
                    <a:pt x="80010" y="8573"/>
                  </a:cubicBezTo>
                  <a:cubicBezTo>
                    <a:pt x="84772" y="4763"/>
                    <a:pt x="91440" y="2857"/>
                    <a:pt x="97155" y="0"/>
                  </a:cubicBezTo>
                  <a:cubicBezTo>
                    <a:pt x="100013" y="6668"/>
                    <a:pt x="105727" y="13335"/>
                    <a:pt x="104775" y="20003"/>
                  </a:cubicBezTo>
                  <a:cubicBezTo>
                    <a:pt x="100965" y="61913"/>
                    <a:pt x="101917" y="105728"/>
                    <a:pt x="89535" y="144780"/>
                  </a:cubicBezTo>
                  <a:cubicBezTo>
                    <a:pt x="75247" y="187643"/>
                    <a:pt x="52388" y="229553"/>
                    <a:pt x="8572" y="251460"/>
                  </a:cubicBezTo>
                  <a:cubicBezTo>
                    <a:pt x="5715" y="250508"/>
                    <a:pt x="2858" y="250508"/>
                    <a:pt x="0" y="2495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endParaRPr>
            </a:p>
          </p:txBody>
        </p:sp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6578EFE5-3578-4A88-895A-F1459514762E}"/>
                </a:ext>
              </a:extLst>
            </p:cNvPr>
            <p:cNvSpPr/>
            <p:nvPr/>
          </p:nvSpPr>
          <p:spPr>
            <a:xfrm>
              <a:off x="4114286" y="1684706"/>
              <a:ext cx="180975" cy="152400"/>
            </a:xfrm>
            <a:custGeom>
              <a:avLst/>
              <a:gdLst>
                <a:gd name="connsiteX0" fmla="*/ 423 w 180975"/>
                <a:gd name="connsiteY0" fmla="*/ 161013 h 152400"/>
                <a:gd name="connsiteX1" fmla="*/ 423 w 180975"/>
                <a:gd name="connsiteY1" fmla="*/ 146725 h 152400"/>
                <a:gd name="connsiteX2" fmla="*/ 110913 w 180975"/>
                <a:gd name="connsiteY2" fmla="*/ 20995 h 152400"/>
                <a:gd name="connsiteX3" fmla="*/ 174731 w 180975"/>
                <a:gd name="connsiteY3" fmla="*/ 40 h 152400"/>
                <a:gd name="connsiteX4" fmla="*/ 184256 w 180975"/>
                <a:gd name="connsiteY4" fmla="*/ 23853 h 152400"/>
                <a:gd name="connsiteX5" fmla="*/ 56621 w 180975"/>
                <a:gd name="connsiteY5" fmla="*/ 139105 h 152400"/>
                <a:gd name="connsiteX6" fmla="*/ 423 w 180975"/>
                <a:gd name="connsiteY6" fmla="*/ 16101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5" h="152400">
                  <a:moveTo>
                    <a:pt x="423" y="161013"/>
                  </a:moveTo>
                  <a:cubicBezTo>
                    <a:pt x="423" y="152440"/>
                    <a:pt x="-529" y="148630"/>
                    <a:pt x="423" y="146725"/>
                  </a:cubicBezTo>
                  <a:cubicBezTo>
                    <a:pt x="36618" y="104815"/>
                    <a:pt x="74718" y="62905"/>
                    <a:pt x="110913" y="20995"/>
                  </a:cubicBezTo>
                  <a:cubicBezTo>
                    <a:pt x="128058" y="993"/>
                    <a:pt x="151871" y="1945"/>
                    <a:pt x="174731" y="40"/>
                  </a:cubicBezTo>
                  <a:cubicBezTo>
                    <a:pt x="191876" y="-912"/>
                    <a:pt x="188066" y="15280"/>
                    <a:pt x="184256" y="23853"/>
                  </a:cubicBezTo>
                  <a:cubicBezTo>
                    <a:pt x="158538" y="81003"/>
                    <a:pt x="115676" y="119103"/>
                    <a:pt x="56621" y="139105"/>
                  </a:cubicBezTo>
                  <a:cubicBezTo>
                    <a:pt x="38523" y="145773"/>
                    <a:pt x="21378" y="152440"/>
                    <a:pt x="423" y="1610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6472235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A240B77D-D12D-45F7-ACBC-5D3110B2F158}"/>
              </a:ext>
            </a:extLst>
          </p:cNvPr>
          <p:cNvGrpSpPr/>
          <p:nvPr/>
        </p:nvGrpSpPr>
        <p:grpSpPr>
          <a:xfrm>
            <a:off x="4631277" y="4446403"/>
            <a:ext cx="2929446" cy="366633"/>
            <a:chOff x="4758276" y="4446403"/>
            <a:chExt cx="2929446" cy="366633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CD3AC9C-BD1F-48AC-AABF-5EC05A7DE798}"/>
                </a:ext>
              </a:extLst>
            </p:cNvPr>
            <p:cNvSpPr/>
            <p:nvPr/>
          </p:nvSpPr>
          <p:spPr>
            <a:xfrm>
              <a:off x="4758276" y="4510448"/>
              <a:ext cx="2929446" cy="271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83000"/>
                </a:lnSpc>
                <a:spcBef>
                  <a:spcPct val="0"/>
                </a:spcBef>
              </a:pPr>
              <a:r>
                <a:rPr lang="zh-CN" altLang="en-US" sz="1400" b="1" cap="all" spc="300" dirty="0">
                  <a:solidFill>
                    <a:schemeClr val="accent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Microsoft YaHei UI" panose="020B0503020204020204" pitchFamily="34" charset="-122"/>
                </a:rPr>
                <a:t>汇报人：陈朗</a:t>
              </a:r>
              <a:endParaRPr lang="af-ZA" altLang="zh-CN" sz="1400" b="1" cap="all" spc="300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endParaRP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C3F8EC0B-FA91-4C86-A91E-C8F6937FF7EC}"/>
                </a:ext>
              </a:extLst>
            </p:cNvPr>
            <p:cNvSpPr/>
            <p:nvPr/>
          </p:nvSpPr>
          <p:spPr>
            <a:xfrm>
              <a:off x="4907597" y="4446403"/>
              <a:ext cx="2630805" cy="36663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accent1"/>
              </a:solidFill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spc="30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endParaRPr>
            </a:p>
          </p:txBody>
        </p:sp>
      </p:grpSp>
      <p:sp>
        <p:nvSpPr>
          <p:cNvPr id="10" name="标题 9">
            <a:extLst>
              <a:ext uri="{FF2B5EF4-FFF2-40B4-BE49-F238E27FC236}">
                <a16:creationId xmlns:a16="http://schemas.microsoft.com/office/drawing/2014/main" id="{5DFCDEE6-5D54-4183-A2E2-0267837D3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708" y="2601833"/>
            <a:ext cx="9068586" cy="1569660"/>
          </a:xfrm>
        </p:spPr>
        <p:txBody>
          <a:bodyPr/>
          <a:lstStyle/>
          <a:p>
            <a:r>
              <a:rPr lang="zh-CN" altLang="en-US" dirty="0">
                <a:sym typeface="Microsoft YaHei UI" panose="020B0503020204020204" pitchFamily="34" charset="-122"/>
              </a:rPr>
              <a:t>感谢您的收看</a:t>
            </a:r>
          </a:p>
        </p:txBody>
      </p:sp>
    </p:spTree>
    <p:extLst>
      <p:ext uri="{BB962C8B-B14F-4D97-AF65-F5344CB8AC3E}">
        <p14:creationId xmlns:p14="http://schemas.microsoft.com/office/powerpoint/2010/main" val="247774067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22E225FC-F926-4C48-B90E-F285CB4D3B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09616" y="3843967"/>
            <a:ext cx="2070100" cy="807657"/>
          </a:xfrm>
        </p:spPr>
        <p:txBody>
          <a:bodyPr/>
          <a:lstStyle/>
          <a:p>
            <a:r>
              <a:rPr lang="zh-CN" altLang="en-US" dirty="0"/>
              <a:t>市场需求与竞品分析</a:t>
            </a: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9F94A6DE-0B60-4F93-AB8A-2B8FD1D5A6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effectLst/>
              </a:rPr>
              <a:t>用户概述</a:t>
            </a:r>
            <a:endParaRPr lang="en-US" altLang="zh-CN" dirty="0"/>
          </a:p>
        </p:txBody>
      </p:sp>
      <p:sp>
        <p:nvSpPr>
          <p:cNvPr id="37" name="文本占位符 36">
            <a:extLst>
              <a:ext uri="{FF2B5EF4-FFF2-40B4-BE49-F238E27FC236}">
                <a16:creationId xmlns:a16="http://schemas.microsoft.com/office/drawing/2014/main" id="{36742B81-5EC5-4431-9E0E-E883B9D697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>
                <a:effectLst/>
              </a:rPr>
              <a:t>产品介绍</a:t>
            </a:r>
            <a:endParaRPr lang="en-US" altLang="zh-CN" dirty="0"/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C8BF7258-FC05-4812-AC4A-8E05AB6340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031573" y="3843967"/>
            <a:ext cx="2070100" cy="807657"/>
          </a:xfrm>
        </p:spPr>
        <p:txBody>
          <a:bodyPr/>
          <a:lstStyle/>
          <a:p>
            <a:r>
              <a:rPr lang="zh-CN" altLang="en-US" dirty="0">
                <a:effectLst/>
              </a:rPr>
              <a:t>风险及应对措施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2921667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A1E6EF6-E41C-4C61-BD6F-5849AEC280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Microsoft YaHei UI" panose="020B0503020204020204" pitchFamily="34" charset="-122"/>
              </a:rPr>
              <a:t>01</a:t>
            </a:r>
            <a:endParaRPr lang="zh-CN" altLang="en-US">
              <a:sym typeface="Microsoft YaHei UI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E65D3A6-0055-4699-BE94-16346A28A2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14575" y="3176553"/>
            <a:ext cx="7477126" cy="1569660"/>
          </a:xfrm>
        </p:spPr>
        <p:txBody>
          <a:bodyPr/>
          <a:lstStyle/>
          <a:p>
            <a:r>
              <a:rPr lang="zh-CN" altLang="en-US" dirty="0"/>
              <a:t>市场需求与竞品分析</a:t>
            </a:r>
          </a:p>
        </p:txBody>
      </p:sp>
    </p:spTree>
    <p:extLst>
      <p:ext uri="{BB962C8B-B14F-4D97-AF65-F5344CB8AC3E}">
        <p14:creationId xmlns:p14="http://schemas.microsoft.com/office/powerpoint/2010/main" val="443087086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文本占位符 165">
            <a:extLst>
              <a:ext uri="{FF2B5EF4-FFF2-40B4-BE49-F238E27FC236}">
                <a16:creationId xmlns:a16="http://schemas.microsoft.com/office/drawing/2014/main" id="{F1A3781C-A620-4674-872F-71C13600A6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市场需求</a:t>
            </a:r>
            <a:endParaRPr lang="en-US" altLang="zh-CN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F0F3AF4-96F6-42C6-B9A1-5E4FDFF5C806}"/>
              </a:ext>
            </a:extLst>
          </p:cNvPr>
          <p:cNvGrpSpPr/>
          <p:nvPr/>
        </p:nvGrpSpPr>
        <p:grpSpPr>
          <a:xfrm>
            <a:off x="581024" y="2524125"/>
            <a:ext cx="3513195" cy="4314778"/>
            <a:chOff x="1506005" y="3514725"/>
            <a:chExt cx="2371744" cy="4314778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308EE708-D4FC-4011-A801-EFE2A25E4799}"/>
                </a:ext>
              </a:extLst>
            </p:cNvPr>
            <p:cNvSpPr/>
            <p:nvPr/>
          </p:nvSpPr>
          <p:spPr>
            <a:xfrm>
              <a:off x="1506005" y="3606744"/>
              <a:ext cx="2371744" cy="42227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/>
                  </a:solidFill>
                </a:rPr>
                <a:t>中国大约有</a:t>
              </a:r>
              <a:r>
                <a:rPr lang="en-US" altLang="zh-CN" sz="1600" dirty="0">
                  <a:solidFill>
                    <a:schemeClr val="bg1"/>
                  </a:solidFill>
                </a:rPr>
                <a:t>500</a:t>
              </a:r>
              <a:r>
                <a:rPr lang="zh-CN" altLang="en-US" sz="1600" dirty="0">
                  <a:solidFill>
                    <a:schemeClr val="bg1"/>
                  </a:solidFill>
                </a:rPr>
                <a:t>万全职客服来应对顾客的咨询需求，并且随着互联网持续为市场经济发展注入活力，咨询业务的需求将越来越多，特别是在金融、教育、电商行业，所以现在涌现出小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i</a:t>
              </a:r>
              <a:r>
                <a:rPr lang="zh-CN" altLang="en-US" sz="1600" dirty="0">
                  <a:solidFill>
                    <a:schemeClr val="bg1"/>
                  </a:solidFill>
                </a:rPr>
                <a:t>机器人、网易七鱼、腾讯企点等一批智能客服厂商利用</a:t>
              </a:r>
              <a:r>
                <a:rPr lang="en-US" altLang="zh-CN" sz="1600" dirty="0">
                  <a:solidFill>
                    <a:schemeClr val="bg1"/>
                  </a:solidFill>
                </a:rPr>
                <a:t>NLP,</a:t>
              </a:r>
              <a:r>
                <a:rPr lang="zh-CN" altLang="en-US" sz="1600" dirty="0">
                  <a:solidFill>
                    <a:schemeClr val="bg1"/>
                  </a:solidFill>
                </a:rPr>
                <a:t>深度学习等技术来提高对话服务的工作效率。</a:t>
              </a:r>
              <a:endParaRPr lang="zh-CN" altLang="en-US" sz="16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1298395D-71B0-4D2F-A635-B5E943E1DB14}"/>
                </a:ext>
              </a:extLst>
            </p:cNvPr>
            <p:cNvCxnSpPr/>
            <p:nvPr/>
          </p:nvCxnSpPr>
          <p:spPr>
            <a:xfrm flipH="1">
              <a:off x="1695450" y="3514725"/>
              <a:ext cx="204787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71CB9BDD-2699-4005-87E7-CD93BCA4FA74}"/>
              </a:ext>
            </a:extLst>
          </p:cNvPr>
          <p:cNvGrpSpPr/>
          <p:nvPr/>
        </p:nvGrpSpPr>
        <p:grpSpPr>
          <a:xfrm>
            <a:off x="8382172" y="2724150"/>
            <a:ext cx="3085928" cy="3034552"/>
            <a:chOff x="8450092" y="3514725"/>
            <a:chExt cx="2371744" cy="3034552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179D76B3-0FA7-44FC-AA27-B0C7E7BC7060}"/>
                </a:ext>
              </a:extLst>
            </p:cNvPr>
            <p:cNvSpPr/>
            <p:nvPr/>
          </p:nvSpPr>
          <p:spPr>
            <a:xfrm>
              <a:off x="8450092" y="3610652"/>
              <a:ext cx="2371744" cy="29386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</a:rPr>
                <a:t>可见与顾客交谈所产生的数据价值是巨大的，可以根据交谈内容来获取顾客的情感倾向和关键反馈信息，将会为产品带来改进意见，为以用户为中心的设计提供指导。</a:t>
              </a:r>
              <a:endParaRPr lang="zh-CN" altLang="en-US" sz="1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endParaRP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D045DD7B-B4A6-45FA-B5F2-A688AE70C770}"/>
                </a:ext>
              </a:extLst>
            </p:cNvPr>
            <p:cNvCxnSpPr/>
            <p:nvPr/>
          </p:nvCxnSpPr>
          <p:spPr>
            <a:xfrm flipH="1">
              <a:off x="8577028" y="3514725"/>
              <a:ext cx="204787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20DEA931-025C-4C98-96FD-25DB8B778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242" y="1485900"/>
            <a:ext cx="5881516" cy="461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24601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1BB51234-FD00-46D1-BD3B-FAE9B5970369}"/>
              </a:ext>
            </a:extLst>
          </p:cNvPr>
          <p:cNvGrpSpPr/>
          <p:nvPr/>
        </p:nvGrpSpPr>
        <p:grpSpPr>
          <a:xfrm>
            <a:off x="4281714" y="1949088"/>
            <a:ext cx="3628572" cy="3628572"/>
            <a:chOff x="4281714" y="2036172"/>
            <a:chExt cx="3628572" cy="3628572"/>
          </a:xfrm>
        </p:grpSpPr>
        <p:sp>
          <p:nvSpPr>
            <p:cNvPr id="153" name="椭圆 152">
              <a:extLst>
                <a:ext uri="{FF2B5EF4-FFF2-40B4-BE49-F238E27FC236}">
                  <a16:creationId xmlns:a16="http://schemas.microsoft.com/office/drawing/2014/main" id="{2C3D9798-5D5F-46D2-A18D-B26A04547803}"/>
                </a:ext>
              </a:extLst>
            </p:cNvPr>
            <p:cNvSpPr/>
            <p:nvPr/>
          </p:nvSpPr>
          <p:spPr>
            <a:xfrm>
              <a:off x="4281714" y="2036172"/>
              <a:ext cx="3628572" cy="36285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endParaRP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8C9161E0-124E-4AB2-BDED-E345EEC1AFDE}"/>
                </a:ext>
              </a:extLst>
            </p:cNvPr>
            <p:cNvGrpSpPr/>
            <p:nvPr/>
          </p:nvGrpSpPr>
          <p:grpSpPr>
            <a:xfrm>
              <a:off x="4853511" y="2686579"/>
              <a:ext cx="2484978" cy="2327758"/>
              <a:chOff x="3228594" y="1684082"/>
              <a:chExt cx="1123181" cy="1052120"/>
            </a:xfrm>
            <a:solidFill>
              <a:schemeClr val="bg1"/>
            </a:solidFill>
          </p:grpSpPr>
          <p:sp>
            <p:nvSpPr>
              <p:cNvPr id="3" name="任意多边形: 形状 2">
                <a:extLst>
                  <a:ext uri="{FF2B5EF4-FFF2-40B4-BE49-F238E27FC236}">
                    <a16:creationId xmlns:a16="http://schemas.microsoft.com/office/drawing/2014/main" id="{80633D15-5A9C-47D2-88AA-ABA039AFC328}"/>
                  </a:ext>
                </a:extLst>
              </p:cNvPr>
              <p:cNvSpPr/>
              <p:nvPr/>
            </p:nvSpPr>
            <p:spPr>
              <a:xfrm>
                <a:off x="3486282" y="2288527"/>
                <a:ext cx="523875" cy="447675"/>
              </a:xfrm>
              <a:custGeom>
                <a:avLst/>
                <a:gdLst>
                  <a:gd name="connsiteX0" fmla="*/ 30257 w 523875"/>
                  <a:gd name="connsiteY0" fmla="*/ 113452 h 447675"/>
                  <a:gd name="connsiteX1" fmla="*/ 36925 w 523875"/>
                  <a:gd name="connsiteY1" fmla="*/ 144884 h 447675"/>
                  <a:gd name="connsiteX2" fmla="*/ 56928 w 523875"/>
                  <a:gd name="connsiteY2" fmla="*/ 242992 h 447675"/>
                  <a:gd name="connsiteX3" fmla="*/ 77882 w 523875"/>
                  <a:gd name="connsiteY3" fmla="*/ 255375 h 447675"/>
                  <a:gd name="connsiteX4" fmla="*/ 177895 w 523875"/>
                  <a:gd name="connsiteY4" fmla="*/ 207750 h 447675"/>
                  <a:gd name="connsiteX5" fmla="*/ 233140 w 523875"/>
                  <a:gd name="connsiteY5" fmla="*/ 114404 h 447675"/>
                  <a:gd name="connsiteX6" fmla="*/ 396018 w 523875"/>
                  <a:gd name="connsiteY6" fmla="*/ 104 h 447675"/>
                  <a:gd name="connsiteX7" fmla="*/ 501745 w 523875"/>
                  <a:gd name="connsiteY7" fmla="*/ 71542 h 447675"/>
                  <a:gd name="connsiteX8" fmla="*/ 475075 w 523875"/>
                  <a:gd name="connsiteY8" fmla="*/ 349672 h 447675"/>
                  <a:gd name="connsiteX9" fmla="*/ 332200 w 523875"/>
                  <a:gd name="connsiteY9" fmla="*/ 443017 h 447675"/>
                  <a:gd name="connsiteX10" fmla="*/ 138843 w 523875"/>
                  <a:gd name="connsiteY10" fmla="*/ 421109 h 447675"/>
                  <a:gd name="connsiteX11" fmla="*/ 18828 w 523875"/>
                  <a:gd name="connsiteY11" fmla="*/ 297284 h 447675"/>
                  <a:gd name="connsiteX12" fmla="*/ 5493 w 523875"/>
                  <a:gd name="connsiteY12" fmla="*/ 141075 h 447675"/>
                  <a:gd name="connsiteX13" fmla="*/ 20732 w 523875"/>
                  <a:gd name="connsiteY13" fmla="*/ 111547 h 447675"/>
                  <a:gd name="connsiteX14" fmla="*/ 30257 w 523875"/>
                  <a:gd name="connsiteY14" fmla="*/ 113452 h 447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23875" h="447675">
                    <a:moveTo>
                      <a:pt x="30257" y="113452"/>
                    </a:moveTo>
                    <a:cubicBezTo>
                      <a:pt x="32162" y="123929"/>
                      <a:pt x="35020" y="134407"/>
                      <a:pt x="36925" y="144884"/>
                    </a:cubicBezTo>
                    <a:cubicBezTo>
                      <a:pt x="43593" y="177269"/>
                      <a:pt x="48355" y="210607"/>
                      <a:pt x="56928" y="242992"/>
                    </a:cubicBezTo>
                    <a:cubicBezTo>
                      <a:pt x="58832" y="248707"/>
                      <a:pt x="70262" y="255375"/>
                      <a:pt x="77882" y="255375"/>
                    </a:cubicBezTo>
                    <a:cubicBezTo>
                      <a:pt x="119793" y="258232"/>
                      <a:pt x="155035" y="245850"/>
                      <a:pt x="177895" y="207750"/>
                    </a:cubicBezTo>
                    <a:cubicBezTo>
                      <a:pt x="195993" y="176317"/>
                      <a:pt x="214090" y="144884"/>
                      <a:pt x="233140" y="114404"/>
                    </a:cubicBezTo>
                    <a:cubicBezTo>
                      <a:pt x="271240" y="53444"/>
                      <a:pt x="313150" y="-2753"/>
                      <a:pt x="396018" y="104"/>
                    </a:cubicBezTo>
                    <a:cubicBezTo>
                      <a:pt x="446500" y="2009"/>
                      <a:pt x="482695" y="25822"/>
                      <a:pt x="501745" y="71542"/>
                    </a:cubicBezTo>
                    <a:cubicBezTo>
                      <a:pt x="541750" y="168697"/>
                      <a:pt x="532225" y="262994"/>
                      <a:pt x="475075" y="349672"/>
                    </a:cubicBezTo>
                    <a:cubicBezTo>
                      <a:pt x="441737" y="400154"/>
                      <a:pt x="395065" y="430634"/>
                      <a:pt x="332200" y="443017"/>
                    </a:cubicBezTo>
                    <a:cubicBezTo>
                      <a:pt x="263620" y="457304"/>
                      <a:pt x="200755" y="446827"/>
                      <a:pt x="138843" y="421109"/>
                    </a:cubicBezTo>
                    <a:cubicBezTo>
                      <a:pt x="81693" y="397297"/>
                      <a:pt x="42640" y="355387"/>
                      <a:pt x="18828" y="297284"/>
                    </a:cubicBezTo>
                    <a:cubicBezTo>
                      <a:pt x="-2128" y="245850"/>
                      <a:pt x="-4032" y="194414"/>
                      <a:pt x="5493" y="141075"/>
                    </a:cubicBezTo>
                    <a:cubicBezTo>
                      <a:pt x="7397" y="130597"/>
                      <a:pt x="15970" y="121072"/>
                      <a:pt x="20732" y="111547"/>
                    </a:cubicBezTo>
                    <a:cubicBezTo>
                      <a:pt x="23590" y="113452"/>
                      <a:pt x="27400" y="113452"/>
                      <a:pt x="30257" y="11345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solidFill>
                    <a:schemeClr val="accent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Microsoft YaHei UI" panose="020B0503020204020204" pitchFamily="34" charset="-122"/>
                </a:endParaRPr>
              </a:p>
            </p:txBody>
          </p:sp>
          <p:sp>
            <p:nvSpPr>
              <p:cNvPr id="4" name="任意多边形: 形状 3">
                <a:extLst>
                  <a:ext uri="{FF2B5EF4-FFF2-40B4-BE49-F238E27FC236}">
                    <a16:creationId xmlns:a16="http://schemas.microsoft.com/office/drawing/2014/main" id="{C3C9E179-8B8C-4031-A68A-C88F8999F07D}"/>
                  </a:ext>
                </a:extLst>
              </p:cNvPr>
              <p:cNvSpPr/>
              <p:nvPr/>
            </p:nvSpPr>
            <p:spPr>
              <a:xfrm>
                <a:off x="3584400" y="1684082"/>
                <a:ext cx="523875" cy="438150"/>
              </a:xfrm>
              <a:custGeom>
                <a:avLst/>
                <a:gdLst>
                  <a:gd name="connsiteX0" fmla="*/ 496972 w 523875"/>
                  <a:gd name="connsiteY0" fmla="*/ 333086 h 438150"/>
                  <a:gd name="connsiteX1" fmla="*/ 492209 w 523875"/>
                  <a:gd name="connsiteY1" fmla="*/ 310226 h 438150"/>
                  <a:gd name="connsiteX2" fmla="*/ 473159 w 523875"/>
                  <a:gd name="connsiteY2" fmla="*/ 209261 h 438150"/>
                  <a:gd name="connsiteX3" fmla="*/ 446489 w 523875"/>
                  <a:gd name="connsiteY3" fmla="*/ 190211 h 438150"/>
                  <a:gd name="connsiteX4" fmla="*/ 330284 w 523875"/>
                  <a:gd name="connsiteY4" fmla="*/ 264506 h 438150"/>
                  <a:gd name="connsiteX5" fmla="*/ 268372 w 523875"/>
                  <a:gd name="connsiteY5" fmla="*/ 377854 h 438150"/>
                  <a:gd name="connsiteX6" fmla="*/ 51202 w 523875"/>
                  <a:gd name="connsiteY6" fmla="*/ 414049 h 438150"/>
                  <a:gd name="connsiteX7" fmla="*/ 1672 w 523875"/>
                  <a:gd name="connsiteY7" fmla="*/ 307369 h 438150"/>
                  <a:gd name="connsiteX8" fmla="*/ 55012 w 523875"/>
                  <a:gd name="connsiteY8" fmla="*/ 90199 h 438150"/>
                  <a:gd name="connsiteX9" fmla="*/ 226462 w 523875"/>
                  <a:gd name="connsiteY9" fmla="*/ 664 h 438150"/>
                  <a:gd name="connsiteX10" fmla="*/ 345524 w 523875"/>
                  <a:gd name="connsiteY10" fmla="*/ 10189 h 438150"/>
                  <a:gd name="connsiteX11" fmla="*/ 499829 w 523875"/>
                  <a:gd name="connsiteY11" fmla="*/ 132109 h 438150"/>
                  <a:gd name="connsiteX12" fmla="*/ 525547 w 523875"/>
                  <a:gd name="connsiteY12" fmla="*/ 277841 h 438150"/>
                  <a:gd name="connsiteX13" fmla="*/ 508402 w 523875"/>
                  <a:gd name="connsiteY13" fmla="*/ 334039 h 438150"/>
                  <a:gd name="connsiteX14" fmla="*/ 496972 w 523875"/>
                  <a:gd name="connsiteY14" fmla="*/ 333086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23875" h="438150">
                    <a:moveTo>
                      <a:pt x="496972" y="333086"/>
                    </a:moveTo>
                    <a:cubicBezTo>
                      <a:pt x="495067" y="325466"/>
                      <a:pt x="494114" y="317846"/>
                      <a:pt x="492209" y="310226"/>
                    </a:cubicBezTo>
                    <a:cubicBezTo>
                      <a:pt x="485542" y="276889"/>
                      <a:pt x="479827" y="242599"/>
                      <a:pt x="473159" y="209261"/>
                    </a:cubicBezTo>
                    <a:cubicBezTo>
                      <a:pt x="470302" y="194974"/>
                      <a:pt x="460777" y="191164"/>
                      <a:pt x="446489" y="190211"/>
                    </a:cubicBezTo>
                    <a:cubicBezTo>
                      <a:pt x="388387" y="185449"/>
                      <a:pt x="355049" y="218786"/>
                      <a:pt x="330284" y="264506"/>
                    </a:cubicBezTo>
                    <a:cubicBezTo>
                      <a:pt x="309329" y="302606"/>
                      <a:pt x="290279" y="340706"/>
                      <a:pt x="268372" y="377854"/>
                    </a:cubicBezTo>
                    <a:cubicBezTo>
                      <a:pt x="221699" y="453101"/>
                      <a:pt x="107399" y="471199"/>
                      <a:pt x="51202" y="414049"/>
                    </a:cubicBezTo>
                    <a:cubicBezTo>
                      <a:pt x="22627" y="385474"/>
                      <a:pt x="5482" y="347374"/>
                      <a:pt x="1672" y="307369"/>
                    </a:cubicBezTo>
                    <a:cubicBezTo>
                      <a:pt x="-4996" y="230216"/>
                      <a:pt x="7387" y="155921"/>
                      <a:pt x="55012" y="90199"/>
                    </a:cubicBezTo>
                    <a:cubicBezTo>
                      <a:pt x="97874" y="32096"/>
                      <a:pt x="156929" y="3521"/>
                      <a:pt x="226462" y="664"/>
                    </a:cubicBezTo>
                    <a:cubicBezTo>
                      <a:pt x="266467" y="-1241"/>
                      <a:pt x="307424" y="664"/>
                      <a:pt x="345524" y="10189"/>
                    </a:cubicBezTo>
                    <a:cubicBezTo>
                      <a:pt x="414104" y="27334"/>
                      <a:pt x="466492" y="67339"/>
                      <a:pt x="499829" y="132109"/>
                    </a:cubicBezTo>
                    <a:cubicBezTo>
                      <a:pt x="523642" y="178781"/>
                      <a:pt x="529357" y="227359"/>
                      <a:pt x="525547" y="277841"/>
                    </a:cubicBezTo>
                    <a:cubicBezTo>
                      <a:pt x="523642" y="296891"/>
                      <a:pt x="514117" y="314989"/>
                      <a:pt x="508402" y="334039"/>
                    </a:cubicBezTo>
                    <a:cubicBezTo>
                      <a:pt x="503639" y="334039"/>
                      <a:pt x="499829" y="334039"/>
                      <a:pt x="496972" y="3330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solidFill>
                    <a:schemeClr val="accent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Microsoft YaHei UI" panose="020B0503020204020204" pitchFamily="34" charset="-122"/>
                </a:endParaRPr>
              </a:p>
            </p:txBody>
          </p:sp>
          <p:sp>
            <p:nvSpPr>
              <p:cNvPr id="5" name="任意多边形: 形状 4">
                <a:extLst>
                  <a:ext uri="{FF2B5EF4-FFF2-40B4-BE49-F238E27FC236}">
                    <a16:creationId xmlns:a16="http://schemas.microsoft.com/office/drawing/2014/main" id="{F52BC986-8C98-406D-8AB1-069BB55F6FB4}"/>
                  </a:ext>
                </a:extLst>
              </p:cNvPr>
              <p:cNvSpPr/>
              <p:nvPr/>
            </p:nvSpPr>
            <p:spPr>
              <a:xfrm>
                <a:off x="3228594" y="1862494"/>
                <a:ext cx="447675" cy="523875"/>
              </a:xfrm>
              <a:custGeom>
                <a:avLst/>
                <a:gdLst>
                  <a:gd name="connsiteX0" fmla="*/ 335571 w 447675"/>
                  <a:gd name="connsiteY0" fmla="*/ 30850 h 523875"/>
                  <a:gd name="connsiteX1" fmla="*/ 310806 w 447675"/>
                  <a:gd name="connsiteY1" fmla="*/ 35613 h 523875"/>
                  <a:gd name="connsiteX2" fmla="*/ 227938 w 447675"/>
                  <a:gd name="connsiteY2" fmla="*/ 49900 h 523875"/>
                  <a:gd name="connsiteX3" fmla="*/ 193648 w 447675"/>
                  <a:gd name="connsiteY3" fmla="*/ 113717 h 523875"/>
                  <a:gd name="connsiteX4" fmla="*/ 241273 w 447675"/>
                  <a:gd name="connsiteY4" fmla="*/ 182297 h 523875"/>
                  <a:gd name="connsiteX5" fmla="*/ 371766 w 447675"/>
                  <a:gd name="connsiteY5" fmla="*/ 256593 h 523875"/>
                  <a:gd name="connsiteX6" fmla="*/ 447013 w 447675"/>
                  <a:gd name="connsiteY6" fmla="*/ 422328 h 523875"/>
                  <a:gd name="connsiteX7" fmla="*/ 372718 w 447675"/>
                  <a:gd name="connsiteY7" fmla="*/ 503290 h 523875"/>
                  <a:gd name="connsiteX8" fmla="*/ 192695 w 447675"/>
                  <a:gd name="connsiteY8" fmla="*/ 512815 h 523875"/>
                  <a:gd name="connsiteX9" fmla="*/ 55535 w 447675"/>
                  <a:gd name="connsiteY9" fmla="*/ 434710 h 523875"/>
                  <a:gd name="connsiteX10" fmla="*/ 16483 w 447675"/>
                  <a:gd name="connsiteY10" fmla="*/ 365178 h 523875"/>
                  <a:gd name="connsiteX11" fmla="*/ 3148 w 447675"/>
                  <a:gd name="connsiteY11" fmla="*/ 230875 h 523875"/>
                  <a:gd name="connsiteX12" fmla="*/ 179360 w 447675"/>
                  <a:gd name="connsiteY12" fmla="*/ 11800 h 523875"/>
                  <a:gd name="connsiteX13" fmla="*/ 285088 w 447675"/>
                  <a:gd name="connsiteY13" fmla="*/ 4180 h 523875"/>
                  <a:gd name="connsiteX14" fmla="*/ 336523 w 447675"/>
                  <a:gd name="connsiteY14" fmla="*/ 22278 h 523875"/>
                  <a:gd name="connsiteX15" fmla="*/ 335571 w 447675"/>
                  <a:gd name="connsiteY15" fmla="*/ 30850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47675" h="523875">
                    <a:moveTo>
                      <a:pt x="335571" y="30850"/>
                    </a:moveTo>
                    <a:cubicBezTo>
                      <a:pt x="326998" y="32755"/>
                      <a:pt x="319378" y="33707"/>
                      <a:pt x="310806" y="35613"/>
                    </a:cubicBezTo>
                    <a:cubicBezTo>
                      <a:pt x="283183" y="40375"/>
                      <a:pt x="254608" y="42280"/>
                      <a:pt x="227938" y="49900"/>
                    </a:cubicBezTo>
                    <a:cubicBezTo>
                      <a:pt x="192695" y="59425"/>
                      <a:pt x="183170" y="77522"/>
                      <a:pt x="193648" y="113717"/>
                    </a:cubicBezTo>
                    <a:cubicBezTo>
                      <a:pt x="202220" y="141340"/>
                      <a:pt x="214603" y="167057"/>
                      <a:pt x="241273" y="182297"/>
                    </a:cubicBezTo>
                    <a:cubicBezTo>
                      <a:pt x="285088" y="207063"/>
                      <a:pt x="327950" y="231828"/>
                      <a:pt x="371766" y="256593"/>
                    </a:cubicBezTo>
                    <a:cubicBezTo>
                      <a:pt x="428916" y="288978"/>
                      <a:pt x="462253" y="359463"/>
                      <a:pt x="447013" y="422328"/>
                    </a:cubicBezTo>
                    <a:cubicBezTo>
                      <a:pt x="437488" y="461380"/>
                      <a:pt x="407008" y="487097"/>
                      <a:pt x="372718" y="503290"/>
                    </a:cubicBezTo>
                    <a:cubicBezTo>
                      <a:pt x="314616" y="530913"/>
                      <a:pt x="255560" y="528055"/>
                      <a:pt x="192695" y="512815"/>
                    </a:cubicBezTo>
                    <a:cubicBezTo>
                      <a:pt x="138403" y="499480"/>
                      <a:pt x="90778" y="477572"/>
                      <a:pt x="55535" y="434710"/>
                    </a:cubicBezTo>
                    <a:cubicBezTo>
                      <a:pt x="39343" y="414707"/>
                      <a:pt x="27913" y="389943"/>
                      <a:pt x="16483" y="365178"/>
                    </a:cubicBezTo>
                    <a:cubicBezTo>
                      <a:pt x="-3519" y="322315"/>
                      <a:pt x="-1615" y="275643"/>
                      <a:pt x="3148" y="230875"/>
                    </a:cubicBezTo>
                    <a:cubicBezTo>
                      <a:pt x="12673" y="139435"/>
                      <a:pt x="67918" y="38470"/>
                      <a:pt x="179360" y="11800"/>
                    </a:cubicBezTo>
                    <a:cubicBezTo>
                      <a:pt x="214603" y="3228"/>
                      <a:pt x="249845" y="-5345"/>
                      <a:pt x="285088" y="4180"/>
                    </a:cubicBezTo>
                    <a:cubicBezTo>
                      <a:pt x="302233" y="7990"/>
                      <a:pt x="319378" y="16563"/>
                      <a:pt x="336523" y="22278"/>
                    </a:cubicBezTo>
                    <a:cubicBezTo>
                      <a:pt x="336523" y="25135"/>
                      <a:pt x="335571" y="27992"/>
                      <a:pt x="335571" y="308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solidFill>
                    <a:schemeClr val="accent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Microsoft YaHei UI" panose="020B0503020204020204" pitchFamily="34" charset="-122"/>
                </a:endParaRPr>
              </a:p>
            </p:txBody>
          </p:sp>
          <p:sp>
            <p:nvSpPr>
              <p:cNvPr id="6" name="任意多边形: 形状 5">
                <a:extLst>
                  <a:ext uri="{FF2B5EF4-FFF2-40B4-BE49-F238E27FC236}">
                    <a16:creationId xmlns:a16="http://schemas.microsoft.com/office/drawing/2014/main" id="{C3AB2DE8-0877-46A0-B275-623334FCB3DA}"/>
                  </a:ext>
                </a:extLst>
              </p:cNvPr>
              <p:cNvSpPr/>
              <p:nvPr/>
            </p:nvSpPr>
            <p:spPr>
              <a:xfrm>
                <a:off x="3904100" y="2028459"/>
                <a:ext cx="447675" cy="523875"/>
              </a:xfrm>
              <a:custGeom>
                <a:avLst/>
                <a:gdLst>
                  <a:gd name="connsiteX0" fmla="*/ 113455 w 447675"/>
                  <a:gd name="connsiteY0" fmla="*/ 492582 h 523875"/>
                  <a:gd name="connsiteX1" fmla="*/ 138220 w 447675"/>
                  <a:gd name="connsiteY1" fmla="*/ 488773 h 523875"/>
                  <a:gd name="connsiteX2" fmla="*/ 236327 w 447675"/>
                  <a:gd name="connsiteY2" fmla="*/ 469723 h 523875"/>
                  <a:gd name="connsiteX3" fmla="*/ 255377 w 447675"/>
                  <a:gd name="connsiteY3" fmla="*/ 445910 h 523875"/>
                  <a:gd name="connsiteX4" fmla="*/ 181082 w 447675"/>
                  <a:gd name="connsiteY4" fmla="*/ 323990 h 523875"/>
                  <a:gd name="connsiteX5" fmla="*/ 38207 w 447675"/>
                  <a:gd name="connsiteY5" fmla="*/ 236360 h 523875"/>
                  <a:gd name="connsiteX6" fmla="*/ 87737 w 447675"/>
                  <a:gd name="connsiteY6" fmla="*/ 17285 h 523875"/>
                  <a:gd name="connsiteX7" fmla="*/ 237280 w 447675"/>
                  <a:gd name="connsiteY7" fmla="*/ 5855 h 523875"/>
                  <a:gd name="connsiteX8" fmla="*/ 409682 w 447675"/>
                  <a:gd name="connsiteY8" fmla="*/ 110630 h 523875"/>
                  <a:gd name="connsiteX9" fmla="*/ 438257 w 447675"/>
                  <a:gd name="connsiteY9" fmla="*/ 175400 h 523875"/>
                  <a:gd name="connsiteX10" fmla="*/ 450640 w 447675"/>
                  <a:gd name="connsiteY10" fmla="*/ 268745 h 523875"/>
                  <a:gd name="connsiteX11" fmla="*/ 334435 w 447675"/>
                  <a:gd name="connsiteY11" fmla="*/ 485915 h 523875"/>
                  <a:gd name="connsiteX12" fmla="*/ 258235 w 447675"/>
                  <a:gd name="connsiteY12" fmla="*/ 516395 h 523875"/>
                  <a:gd name="connsiteX13" fmla="*/ 232517 w 447675"/>
                  <a:gd name="connsiteY13" fmla="*/ 524015 h 523875"/>
                  <a:gd name="connsiteX14" fmla="*/ 114407 w 447675"/>
                  <a:gd name="connsiteY14" fmla="*/ 503060 h 523875"/>
                  <a:gd name="connsiteX15" fmla="*/ 113455 w 447675"/>
                  <a:gd name="connsiteY15" fmla="*/ 492582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47675" h="523875">
                    <a:moveTo>
                      <a:pt x="113455" y="492582"/>
                    </a:moveTo>
                    <a:cubicBezTo>
                      <a:pt x="122027" y="491630"/>
                      <a:pt x="129647" y="489725"/>
                      <a:pt x="138220" y="488773"/>
                    </a:cubicBezTo>
                    <a:cubicBezTo>
                      <a:pt x="171557" y="483057"/>
                      <a:pt x="203942" y="478295"/>
                      <a:pt x="236327" y="469723"/>
                    </a:cubicBezTo>
                    <a:cubicBezTo>
                      <a:pt x="243947" y="467818"/>
                      <a:pt x="254424" y="454482"/>
                      <a:pt x="255377" y="445910"/>
                    </a:cubicBezTo>
                    <a:cubicBezTo>
                      <a:pt x="260140" y="393523"/>
                      <a:pt x="227755" y="348755"/>
                      <a:pt x="181082" y="323990"/>
                    </a:cubicBezTo>
                    <a:cubicBezTo>
                      <a:pt x="132505" y="297320"/>
                      <a:pt x="77260" y="279223"/>
                      <a:pt x="38207" y="236360"/>
                    </a:cubicBezTo>
                    <a:cubicBezTo>
                      <a:pt x="-19895" y="171590"/>
                      <a:pt x="-17990" y="59195"/>
                      <a:pt x="87737" y="17285"/>
                    </a:cubicBezTo>
                    <a:cubicBezTo>
                      <a:pt x="138220" y="-2718"/>
                      <a:pt x="187749" y="-3670"/>
                      <a:pt x="237280" y="5855"/>
                    </a:cubicBezTo>
                    <a:cubicBezTo>
                      <a:pt x="305860" y="19190"/>
                      <a:pt x="369677" y="46813"/>
                      <a:pt x="409682" y="110630"/>
                    </a:cubicBezTo>
                    <a:cubicBezTo>
                      <a:pt x="422065" y="130632"/>
                      <a:pt x="432542" y="152540"/>
                      <a:pt x="438257" y="175400"/>
                    </a:cubicBezTo>
                    <a:cubicBezTo>
                      <a:pt x="445877" y="205880"/>
                      <a:pt x="452545" y="237313"/>
                      <a:pt x="450640" y="268745"/>
                    </a:cubicBezTo>
                    <a:cubicBezTo>
                      <a:pt x="443972" y="357328"/>
                      <a:pt x="412540" y="435432"/>
                      <a:pt x="334435" y="485915"/>
                    </a:cubicBezTo>
                    <a:cubicBezTo>
                      <a:pt x="311574" y="500203"/>
                      <a:pt x="283952" y="506870"/>
                      <a:pt x="258235" y="516395"/>
                    </a:cubicBezTo>
                    <a:cubicBezTo>
                      <a:pt x="249662" y="519253"/>
                      <a:pt x="241090" y="522110"/>
                      <a:pt x="232517" y="524015"/>
                    </a:cubicBezTo>
                    <a:cubicBezTo>
                      <a:pt x="189655" y="532587"/>
                      <a:pt x="151555" y="521157"/>
                      <a:pt x="114407" y="503060"/>
                    </a:cubicBezTo>
                    <a:cubicBezTo>
                      <a:pt x="113455" y="499250"/>
                      <a:pt x="113455" y="495440"/>
                      <a:pt x="113455" y="4925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solidFill>
                    <a:schemeClr val="accent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Microsoft YaHei UI" panose="020B0503020204020204" pitchFamily="34" charset="-122"/>
                </a:endParaRPr>
              </a:p>
            </p:txBody>
          </p:sp>
        </p:grpSp>
      </p:grp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95B5372F-842C-43D2-91B9-F143135393EF}"/>
              </a:ext>
            </a:extLst>
          </p:cNvPr>
          <p:cNvGrpSpPr/>
          <p:nvPr/>
        </p:nvGrpSpPr>
        <p:grpSpPr>
          <a:xfrm>
            <a:off x="1438084" y="1943813"/>
            <a:ext cx="2843629" cy="1888999"/>
            <a:chOff x="1438084" y="2030897"/>
            <a:chExt cx="2843629" cy="1888999"/>
          </a:xfrm>
        </p:grpSpPr>
        <p:sp>
          <p:nvSpPr>
            <p:cNvPr id="156" name="文本框 155">
              <a:extLst>
                <a:ext uri="{FF2B5EF4-FFF2-40B4-BE49-F238E27FC236}">
                  <a16:creationId xmlns:a16="http://schemas.microsoft.com/office/drawing/2014/main" id="{A65CE33D-9B83-4E26-ADD8-C30BCA2A89B7}"/>
                </a:ext>
              </a:extLst>
            </p:cNvPr>
            <p:cNvSpPr txBox="1"/>
            <p:nvPr/>
          </p:nvSpPr>
          <p:spPr>
            <a:xfrm>
              <a:off x="1914835" y="2030897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Microsoft YaHei UI" panose="020B0503020204020204" pitchFamily="34" charset="-122"/>
                </a:rPr>
                <a:t>市面上的智能客服</a:t>
              </a:r>
            </a:p>
          </p:txBody>
        </p:sp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246AEA87-9ABD-4046-A37F-C0181EB3278E}"/>
                </a:ext>
              </a:extLst>
            </p:cNvPr>
            <p:cNvSpPr/>
            <p:nvPr/>
          </p:nvSpPr>
          <p:spPr>
            <a:xfrm>
              <a:off x="1438084" y="2421665"/>
              <a:ext cx="2843629" cy="14982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dirty="0"/>
                <a:t>取代人工客服，实现高效地跟顾客进行沟通，为企业减少人力、物力成本。</a:t>
              </a:r>
              <a:endParaRPr lang="en-US" altLang="zh-CN" sz="1200" dirty="0">
                <a:solidFill>
                  <a:schemeClr val="tx2">
                    <a:alpha val="7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endParaRPr>
            </a:p>
            <a:p>
              <a:pPr algn="r">
                <a:lnSpc>
                  <a:spcPct val="130000"/>
                </a:lnSpc>
              </a:pPr>
              <a:r>
                <a:rPr lang="en-US" altLang="zh-CN" dirty="0" err="1"/>
                <a:t>Paas</a:t>
              </a:r>
              <a:endParaRPr lang="en-US" altLang="zh-CN" dirty="0"/>
            </a:p>
          </p:txBody>
        </p:sp>
      </p:grp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7799ED6F-BB9A-4386-BBDE-9ED45AFF6D81}"/>
              </a:ext>
            </a:extLst>
          </p:cNvPr>
          <p:cNvGrpSpPr/>
          <p:nvPr/>
        </p:nvGrpSpPr>
        <p:grpSpPr>
          <a:xfrm>
            <a:off x="7910286" y="3832812"/>
            <a:ext cx="3291113" cy="2258439"/>
            <a:chOff x="8382172" y="4463273"/>
            <a:chExt cx="2371744" cy="2258439"/>
          </a:xfrm>
        </p:grpSpPr>
        <p:sp>
          <p:nvSpPr>
            <p:cNvPr id="160" name="文本框 159">
              <a:extLst>
                <a:ext uri="{FF2B5EF4-FFF2-40B4-BE49-F238E27FC236}">
                  <a16:creationId xmlns:a16="http://schemas.microsoft.com/office/drawing/2014/main" id="{5C33620C-06EF-4B18-AB9E-775D92734726}"/>
                </a:ext>
              </a:extLst>
            </p:cNvPr>
            <p:cNvSpPr txBox="1"/>
            <p:nvPr/>
          </p:nvSpPr>
          <p:spPr>
            <a:xfrm>
              <a:off x="8393393" y="4463273"/>
              <a:ext cx="1188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Microsoft YaHei UI" panose="020B0503020204020204" pitchFamily="34" charset="-122"/>
                </a:rPr>
                <a:t>快客</a:t>
              </a:r>
              <a:r>
                <a:rPr lang="en-US" altLang="zh-CN" sz="2000" b="1" dirty="0">
                  <a:solidFill>
                    <a:schemeClr val="accent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Microsoft YaHei UI" panose="020B0503020204020204" pitchFamily="34" charset="-122"/>
                </a:rPr>
                <a:t>app</a:t>
              </a:r>
              <a:endParaRPr lang="zh-CN" altLang="en-US" sz="2000" b="1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endParaRPr>
            </a:p>
          </p:txBody>
        </p:sp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0D485470-752A-48BF-8C70-1550A2AB5495}"/>
                </a:ext>
              </a:extLst>
            </p:cNvPr>
            <p:cNvSpPr/>
            <p:nvPr/>
          </p:nvSpPr>
          <p:spPr>
            <a:xfrm>
              <a:off x="8382172" y="4863383"/>
              <a:ext cx="2371744" cy="1858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/>
                <a:t>先实现语音转成文本，然后从文本中提取关键信息和情感态度、可视化反馈结果的三项功能集成的</a:t>
              </a:r>
              <a:r>
                <a:rPr lang="en-US" altLang="zh-CN" dirty="0" err="1"/>
                <a:t>Saas</a:t>
              </a:r>
              <a:r>
                <a:rPr lang="zh-CN" altLang="en-US" dirty="0"/>
                <a:t>产品。收集关键信息和情感倾向。</a:t>
              </a:r>
              <a:endParaRPr lang="zh-CN" altLang="en-US" sz="1200" dirty="0">
                <a:solidFill>
                  <a:schemeClr val="tx2">
                    <a:alpha val="7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endParaRPr>
            </a:p>
          </p:txBody>
        </p:sp>
      </p:grpSp>
      <p:sp>
        <p:nvSpPr>
          <p:cNvPr id="166" name="文本占位符 165">
            <a:extLst>
              <a:ext uri="{FF2B5EF4-FFF2-40B4-BE49-F238E27FC236}">
                <a16:creationId xmlns:a16="http://schemas.microsoft.com/office/drawing/2014/main" id="{F1A3781C-A620-4674-872F-71C13600A6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40628" y="572864"/>
            <a:ext cx="2510744" cy="603242"/>
          </a:xfrm>
        </p:spPr>
        <p:txBody>
          <a:bodyPr/>
          <a:lstStyle/>
          <a:p>
            <a:r>
              <a:rPr lang="zh-CN" altLang="en-US" dirty="0">
                <a:solidFill>
                  <a:schemeClr val="tx2"/>
                </a:solidFill>
                <a:sym typeface="Microsoft YaHei UI" panose="020B0503020204020204" pitchFamily="34" charset="-122"/>
              </a:rPr>
              <a:t>竞品分析</a:t>
            </a:r>
          </a:p>
        </p:txBody>
      </p:sp>
    </p:spTree>
    <p:extLst>
      <p:ext uri="{BB962C8B-B14F-4D97-AF65-F5344CB8AC3E}">
        <p14:creationId xmlns:p14="http://schemas.microsoft.com/office/powerpoint/2010/main" val="983584952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A1E6EF6-E41C-4C61-BD6F-5849AEC280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Microsoft YaHei UI" panose="020B0503020204020204" pitchFamily="34" charset="-122"/>
              </a:rPr>
              <a:t>02</a:t>
            </a:r>
            <a:endParaRPr lang="zh-CN" altLang="en-US">
              <a:sym typeface="Microsoft YaHei UI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E65D3A6-0055-4699-BE94-16346A28A2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ym typeface="Microsoft YaHei UI" panose="020B0503020204020204" pitchFamily="34" charset="-122"/>
              </a:rPr>
              <a:t>用户概述</a:t>
            </a:r>
          </a:p>
        </p:txBody>
      </p:sp>
    </p:spTree>
    <p:extLst>
      <p:ext uri="{BB962C8B-B14F-4D97-AF65-F5344CB8AC3E}">
        <p14:creationId xmlns:p14="http://schemas.microsoft.com/office/powerpoint/2010/main" val="2298686493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文本占位符 71">
            <a:extLst>
              <a:ext uri="{FF2B5EF4-FFF2-40B4-BE49-F238E27FC236}">
                <a16:creationId xmlns:a16="http://schemas.microsoft.com/office/drawing/2014/main" id="{5F2BE349-F450-418C-988C-2114D3A3B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40628" y="572864"/>
            <a:ext cx="2510744" cy="603242"/>
          </a:xfrm>
        </p:spPr>
        <p:txBody>
          <a:bodyPr/>
          <a:lstStyle/>
          <a:p>
            <a:r>
              <a:rPr lang="zh-CN" altLang="en-US" dirty="0">
                <a:sym typeface="Microsoft YaHei UI" panose="020B0503020204020204" pitchFamily="34" charset="-122"/>
              </a:rPr>
              <a:t>用户概述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92509E9D-3112-4F26-BBF6-9F0232B6C38F}"/>
              </a:ext>
            </a:extLst>
          </p:cNvPr>
          <p:cNvCxnSpPr>
            <a:cxnSpLocks/>
            <a:stCxn id="20" idx="2"/>
            <a:endCxn id="22" idx="6"/>
          </p:cNvCxnSpPr>
          <p:nvPr/>
        </p:nvCxnSpPr>
        <p:spPr>
          <a:xfrm>
            <a:off x="2746799" y="2667000"/>
            <a:ext cx="613818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2868507E-BE31-44A2-8D34-B25C97DBD8C4}"/>
              </a:ext>
            </a:extLst>
          </p:cNvPr>
          <p:cNvSpPr/>
          <p:nvPr/>
        </p:nvSpPr>
        <p:spPr>
          <a:xfrm>
            <a:off x="2746799" y="1955800"/>
            <a:ext cx="1422400" cy="1422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Microsoft YaHei UI" panose="020B0503020204020204" pitchFamily="34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C58FD847-B9CD-4DB3-BE89-B471A195F0C9}"/>
              </a:ext>
            </a:extLst>
          </p:cNvPr>
          <p:cNvSpPr/>
          <p:nvPr/>
        </p:nvSpPr>
        <p:spPr>
          <a:xfrm>
            <a:off x="7462582" y="1955800"/>
            <a:ext cx="1422400" cy="1422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Microsoft YaHei UI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639019E-7DBC-439F-B371-66446DF0CF3F}"/>
              </a:ext>
            </a:extLst>
          </p:cNvPr>
          <p:cNvSpPr/>
          <p:nvPr/>
        </p:nvSpPr>
        <p:spPr>
          <a:xfrm>
            <a:off x="1762125" y="4246850"/>
            <a:ext cx="3598355" cy="417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/>
              <a:t>企业客服、产品研发部工作人员</a:t>
            </a:r>
            <a:endParaRPr lang="zh-CN" altLang="en-US" sz="1200" dirty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Microsoft YaHei UI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CD34A74-39A5-479E-9EE9-F6E236E16920}"/>
              </a:ext>
            </a:extLst>
          </p:cNvPr>
          <p:cNvSpPr txBox="1"/>
          <p:nvPr/>
        </p:nvSpPr>
        <p:spPr>
          <a:xfrm>
            <a:off x="2442337" y="3493170"/>
            <a:ext cx="203132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rPr>
              <a:t>目标群体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2329248-53AC-44A4-9DC4-C748F0D37EDF}"/>
              </a:ext>
            </a:extLst>
          </p:cNvPr>
          <p:cNvSpPr txBox="1"/>
          <p:nvPr/>
        </p:nvSpPr>
        <p:spPr>
          <a:xfrm>
            <a:off x="7137134" y="3493170"/>
            <a:ext cx="203132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rPr>
              <a:t>用户痛点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B2E4631-3E18-4FB3-8C14-64E0DC000C53}"/>
              </a:ext>
            </a:extLst>
          </p:cNvPr>
          <p:cNvSpPr txBox="1"/>
          <p:nvPr/>
        </p:nvSpPr>
        <p:spPr>
          <a:xfrm>
            <a:off x="6403980" y="4224596"/>
            <a:ext cx="347903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rPr>
              <a:t>电话沟通时，没有过多的精力去记忆对方的讲话内容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Microsoft YaHei UI" panose="020B0503020204020204" pitchFamily="34" charset="-122"/>
            </a:endParaRPr>
          </a:p>
          <a:p>
            <a:pPr marL="342900" indent="-342900" algn="ctr">
              <a:buAutoNum type="arabicPeriod"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rPr>
              <a:t>想通过谈话内容挖掘关键信息</a:t>
            </a:r>
          </a:p>
        </p:txBody>
      </p:sp>
      <p:pic>
        <p:nvPicPr>
          <p:cNvPr id="38" name="图形 37" descr="投影仪">
            <a:extLst>
              <a:ext uri="{FF2B5EF4-FFF2-40B4-BE49-F238E27FC236}">
                <a16:creationId xmlns:a16="http://schemas.microsoft.com/office/drawing/2014/main" id="{66889E33-D852-488F-AC10-F96E25351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1252" y="2303248"/>
            <a:ext cx="713495" cy="713495"/>
          </a:xfrm>
          <a:prstGeom prst="rect">
            <a:avLst/>
          </a:prstGeom>
        </p:spPr>
      </p:pic>
      <p:pic>
        <p:nvPicPr>
          <p:cNvPr id="39" name="图形 38" descr="打字机">
            <a:extLst>
              <a:ext uri="{FF2B5EF4-FFF2-40B4-BE49-F238E27FC236}">
                <a16:creationId xmlns:a16="http://schemas.microsoft.com/office/drawing/2014/main" id="{D464A536-5800-44CE-AF0F-CB292F8D34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17035" y="2299204"/>
            <a:ext cx="713495" cy="71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757901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A1E6EF6-E41C-4C61-BD6F-5849AEC280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Microsoft YaHei UI" panose="020B0503020204020204" pitchFamily="34" charset="-122"/>
              </a:rPr>
              <a:t>03</a:t>
            </a:r>
            <a:endParaRPr lang="zh-CN" altLang="en-US">
              <a:sym typeface="Microsoft YaHei UI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E65D3A6-0055-4699-BE94-16346A28A2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ym typeface="Microsoft YaHei UI" panose="020B0503020204020204" pitchFamily="34" charset="-122"/>
              </a:rPr>
              <a:t>产品介绍</a:t>
            </a:r>
          </a:p>
        </p:txBody>
      </p:sp>
    </p:spTree>
    <p:extLst>
      <p:ext uri="{BB962C8B-B14F-4D97-AF65-F5344CB8AC3E}">
        <p14:creationId xmlns:p14="http://schemas.microsoft.com/office/powerpoint/2010/main" val="3762448619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文本占位符 165">
            <a:extLst>
              <a:ext uri="{FF2B5EF4-FFF2-40B4-BE49-F238E27FC236}">
                <a16:creationId xmlns:a16="http://schemas.microsoft.com/office/drawing/2014/main" id="{F1A3781C-A620-4674-872F-71C13600A6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40628" y="572864"/>
            <a:ext cx="2510744" cy="603242"/>
          </a:xfrm>
        </p:spPr>
        <p:txBody>
          <a:bodyPr/>
          <a:lstStyle/>
          <a:p>
            <a:r>
              <a:rPr lang="zh-CN" altLang="en-US" dirty="0"/>
              <a:t>产品介绍</a:t>
            </a:r>
            <a:endParaRPr lang="en-US" altLang="zh-CN" dirty="0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62ECDDC4-88C8-4987-9768-F569FB390742}"/>
              </a:ext>
            </a:extLst>
          </p:cNvPr>
          <p:cNvSpPr/>
          <p:nvPr/>
        </p:nvSpPr>
        <p:spPr>
          <a:xfrm>
            <a:off x="430828" y="3056852"/>
            <a:ext cx="2350195" cy="149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rPr>
              <a:t>从谈话内容中快速提取对方的谈话重点与情感倾向，为企业收集用户体验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F0041E7-6984-4B81-BFE8-8A85E9B80A51}"/>
              </a:ext>
            </a:extLst>
          </p:cNvPr>
          <p:cNvSpPr txBox="1"/>
          <p:nvPr/>
        </p:nvSpPr>
        <p:spPr>
          <a:xfrm>
            <a:off x="1000633" y="2675988"/>
            <a:ext cx="121058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rPr>
              <a:t>价值主张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3723B28-D3CA-4EE2-985D-0C88FD09D688}"/>
              </a:ext>
            </a:extLst>
          </p:cNvPr>
          <p:cNvCxnSpPr/>
          <p:nvPr/>
        </p:nvCxnSpPr>
        <p:spPr>
          <a:xfrm>
            <a:off x="2952750" y="781050"/>
            <a:ext cx="0" cy="5429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F712E941-52B0-47EC-B4F2-2C7B9EDEA55A}"/>
              </a:ext>
            </a:extLst>
          </p:cNvPr>
          <p:cNvSpPr/>
          <p:nvPr/>
        </p:nvSpPr>
        <p:spPr>
          <a:xfrm>
            <a:off x="3048000" y="-298814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5AD90EF-7A08-4273-9F9A-60D70C8C7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478" y="1072621"/>
            <a:ext cx="2863162" cy="1876962"/>
          </a:xfrm>
          <a:prstGeom prst="rect">
            <a:avLst/>
          </a:prstGeom>
        </p:spPr>
      </p:pic>
      <p:sp>
        <p:nvSpPr>
          <p:cNvPr id="17" name="箭头: 右 16">
            <a:extLst>
              <a:ext uri="{FF2B5EF4-FFF2-40B4-BE49-F238E27FC236}">
                <a16:creationId xmlns:a16="http://schemas.microsoft.com/office/drawing/2014/main" id="{12570FA7-4AF4-420B-927F-F786AC2C097C}"/>
              </a:ext>
            </a:extLst>
          </p:cNvPr>
          <p:cNvSpPr/>
          <p:nvPr/>
        </p:nvSpPr>
        <p:spPr>
          <a:xfrm>
            <a:off x="6972300" y="1895475"/>
            <a:ext cx="1562099" cy="6470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文本 的图像结果">
            <a:extLst>
              <a:ext uri="{FF2B5EF4-FFF2-40B4-BE49-F238E27FC236}">
                <a16:creationId xmlns:a16="http://schemas.microsoft.com/office/drawing/2014/main" id="{E3A35753-936E-4190-B904-99256BE07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117" y="1256763"/>
            <a:ext cx="203835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eyword 的图像结果">
            <a:extLst>
              <a:ext uri="{FF2B5EF4-FFF2-40B4-BE49-F238E27FC236}">
                <a16:creationId xmlns:a16="http://schemas.microsoft.com/office/drawing/2014/main" id="{EB9054D5-F772-4618-9A20-9155E786B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906" y="3191446"/>
            <a:ext cx="20764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箭头: 右 26">
            <a:extLst>
              <a:ext uri="{FF2B5EF4-FFF2-40B4-BE49-F238E27FC236}">
                <a16:creationId xmlns:a16="http://schemas.microsoft.com/office/drawing/2014/main" id="{4A583A27-D8BC-4BD0-BF34-9D6B05B1A501}"/>
              </a:ext>
            </a:extLst>
          </p:cNvPr>
          <p:cNvSpPr/>
          <p:nvPr/>
        </p:nvSpPr>
        <p:spPr>
          <a:xfrm rot="8894094">
            <a:off x="7904875" y="2858121"/>
            <a:ext cx="1344296" cy="6470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E750FB0-B0F0-428B-A26B-6FEE75CE1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0747" y="3628941"/>
            <a:ext cx="2877208" cy="1726325"/>
          </a:xfrm>
          <a:prstGeom prst="rect">
            <a:avLst/>
          </a:prstGeom>
        </p:spPr>
      </p:pic>
      <p:sp>
        <p:nvSpPr>
          <p:cNvPr id="30" name="箭头: 右 29">
            <a:extLst>
              <a:ext uri="{FF2B5EF4-FFF2-40B4-BE49-F238E27FC236}">
                <a16:creationId xmlns:a16="http://schemas.microsoft.com/office/drawing/2014/main" id="{7810D69F-A653-44B7-95C9-7F50A763E17B}"/>
              </a:ext>
            </a:extLst>
          </p:cNvPr>
          <p:cNvSpPr/>
          <p:nvPr/>
        </p:nvSpPr>
        <p:spPr>
          <a:xfrm rot="3381005">
            <a:off x="10329050" y="2678830"/>
            <a:ext cx="1074753" cy="6470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E1A81DE-5E2E-43D7-971C-6DC53ADB6045}"/>
              </a:ext>
            </a:extLst>
          </p:cNvPr>
          <p:cNvSpPr txBox="1"/>
          <p:nvPr/>
        </p:nvSpPr>
        <p:spPr>
          <a:xfrm>
            <a:off x="7010405" y="1495365"/>
            <a:ext cx="121058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rPr>
              <a:t>语音识别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C9D0DEC-9116-453F-8CB1-BB0955D7A5D4}"/>
              </a:ext>
            </a:extLst>
          </p:cNvPr>
          <p:cNvSpPr txBox="1"/>
          <p:nvPr/>
        </p:nvSpPr>
        <p:spPr>
          <a:xfrm>
            <a:off x="9014504" y="3009840"/>
            <a:ext cx="173797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rPr>
              <a:t>自然语言处理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0BD1A67B-D54F-4B5A-AC9A-4A5B8594C8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7831" y="4638675"/>
            <a:ext cx="2282594" cy="1646461"/>
          </a:xfrm>
          <a:prstGeom prst="rect">
            <a:avLst/>
          </a:prstGeom>
        </p:spPr>
      </p:pic>
      <p:sp>
        <p:nvSpPr>
          <p:cNvPr id="37" name="箭头: 右 36">
            <a:extLst>
              <a:ext uri="{FF2B5EF4-FFF2-40B4-BE49-F238E27FC236}">
                <a16:creationId xmlns:a16="http://schemas.microsoft.com/office/drawing/2014/main" id="{1F5CBECF-9D28-439C-BBF4-0706B899D820}"/>
              </a:ext>
            </a:extLst>
          </p:cNvPr>
          <p:cNvSpPr/>
          <p:nvPr/>
        </p:nvSpPr>
        <p:spPr>
          <a:xfrm rot="8894094">
            <a:off x="5109878" y="4400139"/>
            <a:ext cx="1358017" cy="6470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箭头: 右 37">
            <a:extLst>
              <a:ext uri="{FF2B5EF4-FFF2-40B4-BE49-F238E27FC236}">
                <a16:creationId xmlns:a16="http://schemas.microsoft.com/office/drawing/2014/main" id="{9744DD58-33AA-46EE-9EA4-E1390E730C6E}"/>
              </a:ext>
            </a:extLst>
          </p:cNvPr>
          <p:cNvSpPr/>
          <p:nvPr/>
        </p:nvSpPr>
        <p:spPr>
          <a:xfrm rot="10244351">
            <a:off x="5636779" y="5303556"/>
            <a:ext cx="3182727" cy="6470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92CC135-4D83-4745-B635-DAE1DC3DCF3A}"/>
              </a:ext>
            </a:extLst>
          </p:cNvPr>
          <p:cNvSpPr txBox="1"/>
          <p:nvPr/>
        </p:nvSpPr>
        <p:spPr>
          <a:xfrm>
            <a:off x="5264612" y="5182678"/>
            <a:ext cx="146706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Microsoft YaHei UI" panose="020B0503020204020204" pitchFamily="34" charset="-122"/>
              </a:rPr>
              <a:t>数据可视化</a:t>
            </a:r>
          </a:p>
        </p:txBody>
      </p:sp>
    </p:spTree>
    <p:extLst>
      <p:ext uri="{BB962C8B-B14F-4D97-AF65-F5344CB8AC3E}">
        <p14:creationId xmlns:p14="http://schemas.microsoft.com/office/powerpoint/2010/main" val="2623298161"/>
      </p:ext>
    </p:extLst>
  </p:cSld>
  <p:clrMapOvr>
    <a:masterClrMapping/>
  </p:clrMapOvr>
  <p:transition spd="slow">
    <p:cover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肥皂">
  <a:themeElements>
    <a:clrScheme name="新建肥皂">
      <a:dk1>
        <a:sysClr val="windowText" lastClr="000000"/>
      </a:dk1>
      <a:lt1>
        <a:sysClr val="window" lastClr="FFFFFF"/>
      </a:lt1>
      <a:dk2>
        <a:srgbClr val="3F3F3F"/>
      </a:dk2>
      <a:lt2>
        <a:srgbClr val="E3DED1"/>
      </a:lt2>
      <a:accent1>
        <a:srgbClr val="97BCD7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xzx2o11l">
      <a:majorFont>
        <a:latin typeface="Microsoft YaHei UI" panose="020B0502020202020204"/>
        <a:ea typeface="Microsoft YaHei UI"/>
        <a:cs typeface=""/>
      </a:majorFont>
      <a:minorFont>
        <a:latin typeface="Microsoft YaHei UI" panose="020B0502020202020204"/>
        <a:ea typeface="Microsoft YaHei UI"/>
        <a:cs typeface="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TM03457510[[fn=肥皂]]</Template>
  <TotalTime>799</TotalTime>
  <Words>398</Words>
  <Application>Microsoft Office PowerPoint</Application>
  <PresentationFormat>宽屏</PresentationFormat>
  <Paragraphs>52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Microsoft YaHei UI</vt:lpstr>
      <vt:lpstr>华文中宋</vt:lpstr>
      <vt:lpstr>微软雅黑</vt:lpstr>
      <vt:lpstr>Arial</vt:lpstr>
      <vt:lpstr>Century Gothic</vt:lpstr>
      <vt:lpstr>Garamond</vt:lpstr>
      <vt:lpstr>Segoe UI Light</vt:lpstr>
      <vt:lpstr>肥皂</vt:lpstr>
      <vt:lpstr>1_OfficePLUS</vt:lpstr>
      <vt:lpstr>快客—语音记录与情感分析产品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感谢您的收看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中国风小清新汇报模板</dc:title>
  <dc:creator>Zhenyu Xu</dc:creator>
  <cp:lastModifiedBy>dream kerry</cp:lastModifiedBy>
  <cp:revision>88</cp:revision>
  <dcterms:created xsi:type="dcterms:W3CDTF">2019-07-22T05:07:30Z</dcterms:created>
  <dcterms:modified xsi:type="dcterms:W3CDTF">2020-01-09T16:11:46Z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t-zhenxu@microsoft.com</vt:lpwstr>
  </property>
  <property fmtid="{D5CDD505-2E9C-101B-9397-08002B2CF9AE}" pid="5" name="MSIP_Label_f42aa342-8706-4288-bd11-ebb85995028c_SetDate">
    <vt:lpwstr>2019-07-22T05:24:07.9297746Z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e4eed629-2172-44f7-9d91-72e0753f10e8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